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2"/>
  </p:notesMasterIdLst>
  <p:sldIdLst>
    <p:sldId id="668" r:id="rId2"/>
    <p:sldId id="264" r:id="rId3"/>
    <p:sldId id="282" r:id="rId4"/>
    <p:sldId id="260" r:id="rId5"/>
    <p:sldId id="261" r:id="rId6"/>
    <p:sldId id="266" r:id="rId7"/>
    <p:sldId id="274" r:id="rId8"/>
    <p:sldId id="262" r:id="rId9"/>
    <p:sldId id="268" r:id="rId10"/>
    <p:sldId id="267" r:id="rId11"/>
    <p:sldId id="263" r:id="rId12"/>
    <p:sldId id="285" r:id="rId13"/>
    <p:sldId id="269" r:id="rId14"/>
    <p:sldId id="284" r:id="rId15"/>
    <p:sldId id="278" r:id="rId16"/>
    <p:sldId id="281" r:id="rId17"/>
    <p:sldId id="276" r:id="rId18"/>
    <p:sldId id="279" r:id="rId19"/>
    <p:sldId id="280" r:id="rId20"/>
    <p:sldId id="283" r:id="rId21"/>
    <p:sldId id="271" r:id="rId22"/>
    <p:sldId id="273" r:id="rId23"/>
    <p:sldId id="257" r:id="rId24"/>
    <p:sldId id="270" r:id="rId25"/>
    <p:sldId id="272" r:id="rId26"/>
    <p:sldId id="256" r:id="rId27"/>
    <p:sldId id="258" r:id="rId28"/>
    <p:sldId id="275" r:id="rId29"/>
    <p:sldId id="265" r:id="rId30"/>
    <p:sldId id="259" r:id="rId31"/>
  </p:sldIdLst>
  <p:sldSz cx="12192000" cy="6858000"/>
  <p:notesSz cx="6807200" cy="9939338"/>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CC"/>
    <a:srgbClr val="00FF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88" d="100"/>
          <a:sy n="88" d="100"/>
        </p:scale>
        <p:origin x="186" y="62"/>
      </p:cViewPr>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ja-JP" altLang="en-US" dirty="0"/>
              <a:t>曜日別弁当フードロス</a:t>
            </a:r>
          </a:p>
        </c:rich>
      </c:tx>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ja-JP"/>
        </a:p>
      </c:txPr>
    </c:title>
    <c:autoTitleDeleted val="0"/>
    <c:plotArea>
      <c:layout/>
      <c:lineChart>
        <c:grouping val="standard"/>
        <c:varyColors val="0"/>
        <c:ser>
          <c:idx val="0"/>
          <c:order val="0"/>
          <c:tx>
            <c:strRef>
              <c:f>Sheet1!$B$1</c:f>
              <c:strCache>
                <c:ptCount val="1"/>
                <c:pt idx="0">
                  <c:v>7月22日</c:v>
                </c:pt>
              </c:strCache>
            </c:strRef>
          </c:tx>
          <c:spPr>
            <a:ln w="28575" cap="rnd">
              <a:solidFill>
                <a:schemeClr val="accent1"/>
              </a:solidFill>
              <a:round/>
              <a:headEnd type="oval"/>
              <a:tailEnd type="oval"/>
            </a:ln>
            <a:effectLst/>
          </c:spPr>
          <c:marker>
            <c:symbol val="none"/>
          </c:marker>
          <c:cat>
            <c:strRef>
              <c:f>Sheet1!$A$2:$A$8</c:f>
              <c:strCache>
                <c:ptCount val="7"/>
                <c:pt idx="0">
                  <c:v>月</c:v>
                </c:pt>
                <c:pt idx="1">
                  <c:v>火</c:v>
                </c:pt>
                <c:pt idx="2">
                  <c:v>水</c:v>
                </c:pt>
                <c:pt idx="3">
                  <c:v>木</c:v>
                </c:pt>
                <c:pt idx="4">
                  <c:v>金</c:v>
                </c:pt>
                <c:pt idx="5">
                  <c:v>土</c:v>
                </c:pt>
                <c:pt idx="6">
                  <c:v>日</c:v>
                </c:pt>
              </c:strCache>
            </c:strRef>
          </c:cat>
          <c:val>
            <c:numRef>
              <c:f>Sheet1!$B$2:$B$8</c:f>
              <c:numCache>
                <c:formatCode>General</c:formatCode>
                <c:ptCount val="7"/>
                <c:pt idx="0">
                  <c:v>1</c:v>
                </c:pt>
                <c:pt idx="1">
                  <c:v>1</c:v>
                </c:pt>
                <c:pt idx="2">
                  <c:v>3</c:v>
                </c:pt>
                <c:pt idx="3">
                  <c:v>1</c:v>
                </c:pt>
                <c:pt idx="4">
                  <c:v>1</c:v>
                </c:pt>
                <c:pt idx="5">
                  <c:v>3</c:v>
                </c:pt>
                <c:pt idx="6">
                  <c:v>3</c:v>
                </c:pt>
              </c:numCache>
            </c:numRef>
          </c:val>
          <c:smooth val="0"/>
          <c:extLst>
            <c:ext xmlns:c16="http://schemas.microsoft.com/office/drawing/2014/chart" uri="{C3380CC4-5D6E-409C-BE32-E72D297353CC}">
              <c16:uniqueId val="{00000000-5FA5-45CB-9719-3F59673DC839}"/>
            </c:ext>
          </c:extLst>
        </c:ser>
        <c:ser>
          <c:idx val="1"/>
          <c:order val="1"/>
          <c:tx>
            <c:strRef>
              <c:f>Sheet1!$C$1</c:f>
              <c:strCache>
                <c:ptCount val="1"/>
                <c:pt idx="0">
                  <c:v>7月29日</c:v>
                </c:pt>
              </c:strCache>
            </c:strRef>
          </c:tx>
          <c:spPr>
            <a:ln w="28575" cap="rnd">
              <a:solidFill>
                <a:schemeClr val="accent2"/>
              </a:solidFill>
              <a:round/>
              <a:headEnd type="oval"/>
              <a:tailEnd type="oval"/>
            </a:ln>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ja-JP"/>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Sheet1!$A$2:$A$8</c:f>
              <c:strCache>
                <c:ptCount val="7"/>
                <c:pt idx="0">
                  <c:v>月</c:v>
                </c:pt>
                <c:pt idx="1">
                  <c:v>火</c:v>
                </c:pt>
                <c:pt idx="2">
                  <c:v>水</c:v>
                </c:pt>
                <c:pt idx="3">
                  <c:v>木</c:v>
                </c:pt>
                <c:pt idx="4">
                  <c:v>金</c:v>
                </c:pt>
                <c:pt idx="5">
                  <c:v>土</c:v>
                </c:pt>
                <c:pt idx="6">
                  <c:v>日</c:v>
                </c:pt>
              </c:strCache>
            </c:strRef>
          </c:cat>
          <c:val>
            <c:numRef>
              <c:f>Sheet1!$C$2:$C$8</c:f>
              <c:numCache>
                <c:formatCode>General</c:formatCode>
                <c:ptCount val="7"/>
                <c:pt idx="0">
                  <c:v>2</c:v>
                </c:pt>
                <c:pt idx="1">
                  <c:v>1</c:v>
                </c:pt>
                <c:pt idx="2">
                  <c:v>1</c:v>
                </c:pt>
                <c:pt idx="3">
                  <c:v>2</c:v>
                </c:pt>
                <c:pt idx="4">
                  <c:v>2</c:v>
                </c:pt>
                <c:pt idx="5">
                  <c:v>2</c:v>
                </c:pt>
                <c:pt idx="6">
                  <c:v>4</c:v>
                </c:pt>
              </c:numCache>
            </c:numRef>
          </c:val>
          <c:smooth val="0"/>
          <c:extLst>
            <c:ext xmlns:c16="http://schemas.microsoft.com/office/drawing/2014/chart" uri="{C3380CC4-5D6E-409C-BE32-E72D297353CC}">
              <c16:uniqueId val="{00000001-5FA5-45CB-9719-3F59673DC839}"/>
            </c:ext>
          </c:extLst>
        </c:ser>
        <c:ser>
          <c:idx val="2"/>
          <c:order val="2"/>
          <c:tx>
            <c:strRef>
              <c:f>Sheet1!$D$1</c:f>
              <c:strCache>
                <c:ptCount val="1"/>
                <c:pt idx="0">
                  <c:v>8月5日</c:v>
                </c:pt>
              </c:strCache>
            </c:strRef>
          </c:tx>
          <c:spPr>
            <a:ln w="28575" cap="rnd">
              <a:solidFill>
                <a:schemeClr val="accent3"/>
              </a:solidFill>
              <a:round/>
              <a:headEnd type="oval"/>
              <a:tailEnd type="oval"/>
            </a:ln>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ja-JP"/>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Sheet1!$A$2:$A$8</c:f>
              <c:strCache>
                <c:ptCount val="7"/>
                <c:pt idx="0">
                  <c:v>月</c:v>
                </c:pt>
                <c:pt idx="1">
                  <c:v>火</c:v>
                </c:pt>
                <c:pt idx="2">
                  <c:v>水</c:v>
                </c:pt>
                <c:pt idx="3">
                  <c:v>木</c:v>
                </c:pt>
                <c:pt idx="4">
                  <c:v>金</c:v>
                </c:pt>
                <c:pt idx="5">
                  <c:v>土</c:v>
                </c:pt>
                <c:pt idx="6">
                  <c:v>日</c:v>
                </c:pt>
              </c:strCache>
            </c:strRef>
          </c:cat>
          <c:val>
            <c:numRef>
              <c:f>Sheet1!$D$2:$D$8</c:f>
              <c:numCache>
                <c:formatCode>General</c:formatCode>
                <c:ptCount val="7"/>
                <c:pt idx="0">
                  <c:v>2</c:v>
                </c:pt>
                <c:pt idx="1">
                  <c:v>1</c:v>
                </c:pt>
                <c:pt idx="2">
                  <c:v>1</c:v>
                </c:pt>
                <c:pt idx="3">
                  <c:v>1</c:v>
                </c:pt>
                <c:pt idx="4">
                  <c:v>1</c:v>
                </c:pt>
                <c:pt idx="5">
                  <c:v>4</c:v>
                </c:pt>
                <c:pt idx="6">
                  <c:v>4</c:v>
                </c:pt>
              </c:numCache>
            </c:numRef>
          </c:val>
          <c:smooth val="0"/>
          <c:extLst>
            <c:ext xmlns:c16="http://schemas.microsoft.com/office/drawing/2014/chart" uri="{C3380CC4-5D6E-409C-BE32-E72D297353CC}">
              <c16:uniqueId val="{00000002-5FA5-45CB-9719-3F59673DC839}"/>
            </c:ext>
          </c:extLst>
        </c:ser>
        <c:ser>
          <c:idx val="3"/>
          <c:order val="3"/>
          <c:tx>
            <c:strRef>
              <c:f>Sheet1!$E$1</c:f>
              <c:strCache>
                <c:ptCount val="1"/>
                <c:pt idx="0">
                  <c:v>8月13日</c:v>
                </c:pt>
              </c:strCache>
            </c:strRef>
          </c:tx>
          <c:spPr>
            <a:ln w="28575" cap="rnd">
              <a:solidFill>
                <a:schemeClr val="accent4"/>
              </a:solidFill>
              <a:round/>
              <a:headEnd type="oval"/>
              <a:tailEnd type="oval"/>
            </a:ln>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ja-JP"/>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Sheet1!$A$2:$A$8</c:f>
              <c:strCache>
                <c:ptCount val="7"/>
                <c:pt idx="0">
                  <c:v>月</c:v>
                </c:pt>
                <c:pt idx="1">
                  <c:v>火</c:v>
                </c:pt>
                <c:pt idx="2">
                  <c:v>水</c:v>
                </c:pt>
                <c:pt idx="3">
                  <c:v>木</c:v>
                </c:pt>
                <c:pt idx="4">
                  <c:v>金</c:v>
                </c:pt>
                <c:pt idx="5">
                  <c:v>土</c:v>
                </c:pt>
                <c:pt idx="6">
                  <c:v>日</c:v>
                </c:pt>
              </c:strCache>
            </c:strRef>
          </c:cat>
          <c:val>
            <c:numRef>
              <c:f>Sheet1!$E$2:$E$8</c:f>
              <c:numCache>
                <c:formatCode>General</c:formatCode>
                <c:ptCount val="7"/>
                <c:pt idx="0">
                  <c:v>1</c:v>
                </c:pt>
                <c:pt idx="1">
                  <c:v>2</c:v>
                </c:pt>
                <c:pt idx="2">
                  <c:v>1</c:v>
                </c:pt>
                <c:pt idx="3">
                  <c:v>1</c:v>
                </c:pt>
                <c:pt idx="4">
                  <c:v>2</c:v>
                </c:pt>
                <c:pt idx="5">
                  <c:v>3</c:v>
                </c:pt>
                <c:pt idx="6">
                  <c:v>4</c:v>
                </c:pt>
              </c:numCache>
            </c:numRef>
          </c:val>
          <c:smooth val="0"/>
          <c:extLst>
            <c:ext xmlns:c16="http://schemas.microsoft.com/office/drawing/2014/chart" uri="{C3380CC4-5D6E-409C-BE32-E72D297353CC}">
              <c16:uniqueId val="{00000003-5FA5-45CB-9719-3F59673DC839}"/>
            </c:ext>
          </c:extLst>
        </c:ser>
        <c:dLbls>
          <c:showLegendKey val="0"/>
          <c:showVal val="0"/>
          <c:showCatName val="0"/>
          <c:showSerName val="0"/>
          <c:showPercent val="0"/>
          <c:showBubbleSize val="0"/>
        </c:dLbls>
        <c:smooth val="0"/>
        <c:axId val="2026863423"/>
        <c:axId val="1896871423"/>
      </c:lineChart>
      <c:catAx>
        <c:axId val="2026863423"/>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ja-JP"/>
          </a:p>
        </c:txPr>
        <c:crossAx val="1896871423"/>
        <c:crosses val="autoZero"/>
        <c:auto val="1"/>
        <c:lblAlgn val="ctr"/>
        <c:lblOffset val="100"/>
        <c:noMultiLvlLbl val="0"/>
      </c:catAx>
      <c:valAx>
        <c:axId val="1896871423"/>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ja-JP"/>
          </a:p>
        </c:txPr>
        <c:crossAx val="2026863423"/>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ja-JP"/>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ja-JP"/>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49575" cy="498475"/>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56038" y="0"/>
            <a:ext cx="2949575" cy="498475"/>
          </a:xfrm>
          <a:prstGeom prst="rect">
            <a:avLst/>
          </a:prstGeom>
        </p:spPr>
        <p:txBody>
          <a:bodyPr vert="horz" lIns="91440" tIns="45720" rIns="91440" bIns="45720" rtlCol="0"/>
          <a:lstStyle>
            <a:lvl1pPr algn="r">
              <a:defRPr sz="1200"/>
            </a:lvl1pPr>
          </a:lstStyle>
          <a:p>
            <a:fld id="{C6C8C23C-A3A9-4D82-BF16-BE9EC026B03A}" type="datetimeFigureOut">
              <a:rPr kumimoji="1" lang="ja-JP" altLang="en-US" smtClean="0"/>
              <a:t>2026/6/4</a:t>
            </a:fld>
            <a:endParaRPr kumimoji="1" lang="ja-JP" altLang="en-US"/>
          </a:p>
        </p:txBody>
      </p:sp>
      <p:sp>
        <p:nvSpPr>
          <p:cNvPr id="4" name="スライド イメージ プレースホルダー 3"/>
          <p:cNvSpPr>
            <a:spLocks noGrp="1" noRot="1" noChangeAspect="1"/>
          </p:cNvSpPr>
          <p:nvPr>
            <p:ph type="sldImg" idx="2"/>
          </p:nvPr>
        </p:nvSpPr>
        <p:spPr>
          <a:xfrm>
            <a:off x="422275" y="1243013"/>
            <a:ext cx="5962650" cy="3354387"/>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1038" y="4783138"/>
            <a:ext cx="5445125" cy="3913187"/>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9440863"/>
            <a:ext cx="2949575" cy="498475"/>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56038" y="9440863"/>
            <a:ext cx="2949575" cy="498475"/>
          </a:xfrm>
          <a:prstGeom prst="rect">
            <a:avLst/>
          </a:prstGeom>
        </p:spPr>
        <p:txBody>
          <a:bodyPr vert="horz" lIns="91440" tIns="45720" rIns="91440" bIns="45720" rtlCol="0" anchor="b"/>
          <a:lstStyle>
            <a:lvl1pPr algn="r">
              <a:defRPr sz="1200"/>
            </a:lvl1pPr>
          </a:lstStyle>
          <a:p>
            <a:fld id="{713377B6-12DB-40C2-AB8C-691CDA1C3A89}" type="slidenum">
              <a:rPr kumimoji="1" lang="ja-JP" altLang="en-US" smtClean="0"/>
              <a:t>‹#›</a:t>
            </a:fld>
            <a:endParaRPr kumimoji="1" lang="ja-JP" altLang="en-US"/>
          </a:p>
        </p:txBody>
      </p:sp>
    </p:spTree>
    <p:extLst>
      <p:ext uri="{BB962C8B-B14F-4D97-AF65-F5344CB8AC3E}">
        <p14:creationId xmlns:p14="http://schemas.microsoft.com/office/powerpoint/2010/main" val="2608542987"/>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sz="1200" dirty="0">
                <a:solidFill>
                  <a:schemeClr val="tx1"/>
                </a:solidFill>
                <a:latin typeface="+mn-lt"/>
                <a:ea typeface="+mn-ea"/>
              </a:rPr>
              <a:t>活動計画の作成手順を、</a:t>
            </a:r>
            <a:r>
              <a:rPr kumimoji="1" lang="en-US" altLang="ja-JP" sz="1200" dirty="0">
                <a:solidFill>
                  <a:schemeClr val="tx1"/>
                </a:solidFill>
                <a:latin typeface="+mn-lt"/>
                <a:ea typeface="+mn-ea"/>
              </a:rPr>
              <a:t>1</a:t>
            </a:r>
            <a:r>
              <a:rPr kumimoji="1" lang="ja-JP" altLang="en-US" sz="1200" dirty="0">
                <a:solidFill>
                  <a:schemeClr val="tx1"/>
                </a:solidFill>
                <a:latin typeface="+mn-lt"/>
                <a:ea typeface="+mn-ea"/>
              </a:rPr>
              <a:t>枚にまとめて説明します。</a:t>
            </a:r>
            <a:endParaRPr kumimoji="1" lang="en-US" altLang="ja-JP" sz="1200" dirty="0">
              <a:solidFill>
                <a:schemeClr val="tx1"/>
              </a:solidFill>
              <a:latin typeface="+mn-lt"/>
              <a:ea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b="0" dirty="0">
                <a:solidFill>
                  <a:schemeClr val="tx1"/>
                </a:solidFill>
                <a:latin typeface="+mn-lt"/>
                <a:ea typeface="+mn-ea"/>
              </a:rPr>
              <a:t>まず、</a:t>
            </a:r>
            <a:r>
              <a:rPr kumimoji="1" lang="ja-JP" altLang="en-US" sz="1200" b="0" dirty="0">
                <a:solidFill>
                  <a:schemeClr val="tx1">
                    <a:lumMod val="75000"/>
                  </a:schemeClr>
                </a:solidFill>
                <a:latin typeface="Meiryo UI" panose="020B0604030504040204" pitchFamily="50" charset="-128"/>
                <a:ea typeface="Meiryo UI" panose="020B0604030504040204" pitchFamily="50" charset="-128"/>
              </a:rPr>
              <a:t>問題</a:t>
            </a:r>
            <a:r>
              <a:rPr lang="ja-JP" altLang="en-US" sz="1200" dirty="0">
                <a:solidFill>
                  <a:schemeClr val="tx1">
                    <a:lumMod val="75000"/>
                  </a:schemeClr>
                </a:solidFill>
                <a:latin typeface="Meiryo UI" panose="020B0604030504040204" pitchFamily="50" charset="-128"/>
                <a:ea typeface="Meiryo UI" panose="020B0604030504040204" pitchFamily="50" charset="-128"/>
              </a:rPr>
              <a:t>解決のステップに沿って実施項目を設定し、メンバー全員で役割分担や日程を決めます。</a:t>
            </a:r>
            <a:endParaRPr lang="en-US" altLang="ja-JP" sz="1200" dirty="0">
              <a:solidFill>
                <a:schemeClr val="tx1">
                  <a:lumMod val="75000"/>
                </a:schemeClr>
              </a:solidFill>
              <a:latin typeface="Meiryo UI" panose="020B0604030504040204" pitchFamily="50" charset="-128"/>
              <a:ea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a:solidFill>
                  <a:schemeClr val="tx1">
                    <a:lumMod val="75000"/>
                  </a:schemeClr>
                </a:solidFill>
                <a:latin typeface="Meiryo UI" panose="020B0604030504040204" pitchFamily="50" charset="-128"/>
                <a:ea typeface="Meiryo UI" panose="020B0604030504040204" pitchFamily="50" charset="-128"/>
              </a:rPr>
              <a:t>次に、完成した活動計画は、上司へ報告し承認を得ます。</a:t>
            </a:r>
            <a:endParaRPr lang="en-US" altLang="ja-JP" sz="1200" dirty="0">
              <a:solidFill>
                <a:schemeClr val="tx1">
                  <a:lumMod val="75000"/>
                </a:schemeClr>
              </a:solidFill>
              <a:latin typeface="Meiryo UI" panose="020B0604030504040204" pitchFamily="50" charset="-128"/>
              <a:ea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a:solidFill>
                  <a:schemeClr val="tx1">
                    <a:lumMod val="75000"/>
                  </a:schemeClr>
                </a:solidFill>
                <a:latin typeface="Meiryo UI" panose="020B0604030504040204" pitchFamily="50" charset="-128"/>
                <a:ea typeface="Meiryo UI" panose="020B0604030504040204" pitchFamily="50" charset="-128"/>
              </a:rPr>
              <a:t>最後に、完成した活動計画書は、メンバー全員が進行状況などを確認できるよう、休憩所などに掲示します。</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b="0" dirty="0">
                <a:solidFill>
                  <a:schemeClr val="tx1"/>
                </a:solidFill>
                <a:latin typeface="+mn-lt"/>
                <a:ea typeface="+mn-ea"/>
              </a:rPr>
              <a:t>補足として、活動計画実績表は、何を、誰が、いつまでに、どのように</a:t>
            </a:r>
            <a:r>
              <a:rPr kumimoji="1" lang="ja-JP" altLang="en-US" sz="1200" b="0" dirty="0" err="1">
                <a:solidFill>
                  <a:schemeClr val="tx1"/>
                </a:solidFill>
                <a:latin typeface="+mn-lt"/>
                <a:ea typeface="+mn-ea"/>
              </a:rPr>
              <a:t>を</a:t>
            </a:r>
            <a:r>
              <a:rPr kumimoji="1" lang="ja-JP" altLang="en-US" sz="1200" b="0" dirty="0">
                <a:solidFill>
                  <a:schemeClr val="tx1"/>
                </a:solidFill>
                <a:latin typeface="+mn-lt"/>
                <a:ea typeface="+mn-ea"/>
              </a:rPr>
              <a:t>明確にして作成します。</a:t>
            </a:r>
            <a:endParaRPr kumimoji="1" lang="en-US" altLang="ja-JP" sz="1200" b="0" dirty="0">
              <a:solidFill>
                <a:schemeClr val="tx1"/>
              </a:solidFill>
              <a:latin typeface="+mn-lt"/>
              <a:ea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b="0" dirty="0">
                <a:solidFill>
                  <a:schemeClr val="tx1"/>
                </a:solidFill>
                <a:latin typeface="+mn-lt"/>
                <a:ea typeface="+mn-ea"/>
              </a:rPr>
              <a:t>いつまでに、の期間は、</a:t>
            </a:r>
            <a:r>
              <a:rPr lang="ja-JP" altLang="en-US" sz="1200" dirty="0">
                <a:solidFill>
                  <a:schemeClr val="tx1">
                    <a:lumMod val="75000"/>
                  </a:schemeClr>
                </a:solidFill>
                <a:latin typeface="Meiryo UI" panose="020B0604030504040204" pitchFamily="50" charset="-128"/>
                <a:ea typeface="Meiryo UI" panose="020B0604030504040204" pitchFamily="50" charset="-128"/>
              </a:rPr>
              <a:t>ガントチャートで書き表します。</a:t>
            </a:r>
            <a:endParaRPr lang="en-US" altLang="ja-JP" sz="1200" dirty="0">
              <a:solidFill>
                <a:schemeClr val="tx1">
                  <a:lumMod val="75000"/>
                </a:schemeClr>
              </a:solidFill>
              <a:latin typeface="Meiryo UI" panose="020B0604030504040204" pitchFamily="50" charset="-128"/>
              <a:ea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a:solidFill>
                  <a:schemeClr val="tx1">
                    <a:lumMod val="75000"/>
                  </a:schemeClr>
                </a:solidFill>
                <a:latin typeface="Meiryo UI" panose="020B0604030504040204" pitchFamily="50" charset="-128"/>
                <a:ea typeface="Meiryo UI" panose="020B0604030504040204" pitchFamily="50" charset="-128"/>
              </a:rPr>
              <a:t>また、該当の項目が完了したら、忘れないように実績を記入します。</a:t>
            </a:r>
            <a:endParaRPr lang="en-US" altLang="ja-JP" sz="1200" dirty="0">
              <a:solidFill>
                <a:schemeClr val="tx1">
                  <a:lumMod val="75000"/>
                </a:schemeClr>
              </a:solidFill>
              <a:latin typeface="Meiryo UI" panose="020B0604030504040204" pitchFamily="50" charset="-128"/>
              <a:ea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a:solidFill>
                  <a:schemeClr val="tx1">
                    <a:lumMod val="75000"/>
                  </a:schemeClr>
                </a:solidFill>
                <a:latin typeface="Meiryo UI" panose="020B0604030504040204" pitchFamily="50" charset="-128"/>
                <a:ea typeface="Meiryo UI" panose="020B0604030504040204" pitchFamily="50" charset="-128"/>
              </a:rPr>
              <a:t>このように、活動計画を作成し関係者と共有することで、今どこまで進んでいるか、計画に遅れはないかなどを確認することができます。</a:t>
            </a:r>
            <a:endParaRPr lang="en-US" altLang="ja-JP" sz="1200" dirty="0">
              <a:solidFill>
                <a:schemeClr val="tx1">
                  <a:lumMod val="75000"/>
                </a:schemeClr>
              </a:solidFill>
              <a:latin typeface="Meiryo UI" panose="020B0604030504040204" pitchFamily="50" charset="-128"/>
              <a:ea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ja-JP" sz="1200" dirty="0">
              <a:solidFill>
                <a:schemeClr val="tx1">
                  <a:lumMod val="75000"/>
                </a:schemeClr>
              </a:solidFill>
              <a:latin typeface="Meiryo UI" panose="020B0604030504040204" pitchFamily="50" charset="-128"/>
              <a:ea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a:solidFill>
                  <a:schemeClr val="tx1">
                    <a:lumMod val="75000"/>
                  </a:schemeClr>
                </a:solidFill>
                <a:latin typeface="Meiryo UI" panose="020B0604030504040204" pitchFamily="50" charset="-128"/>
                <a:ea typeface="Meiryo UI" panose="020B0604030504040204" pitchFamily="50" charset="-128"/>
              </a:rPr>
              <a:t>→活動計画ですが、役割担当者は適当に入れるのではなく、経験、知識も踏まえ決めてください。</a:t>
            </a:r>
            <a:r>
              <a:rPr lang="en-US" altLang="ja-JP" sz="1200" dirty="0">
                <a:solidFill>
                  <a:schemeClr val="tx1">
                    <a:lumMod val="75000"/>
                  </a:schemeClr>
                </a:solidFill>
                <a:latin typeface="Meiryo UI" panose="020B0604030504040204" pitchFamily="50" charset="-128"/>
                <a:ea typeface="Meiryo UI" panose="020B0604030504040204" pitchFamily="50" charset="-128"/>
              </a:rPr>
              <a:t>/</a:t>
            </a: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a:solidFill>
                  <a:schemeClr val="tx1">
                    <a:lumMod val="75000"/>
                  </a:schemeClr>
                </a:solidFill>
                <a:latin typeface="Meiryo UI" panose="020B0604030504040204" pitchFamily="50" charset="-128"/>
                <a:ea typeface="Meiryo UI" panose="020B0604030504040204" pitchFamily="50" charset="-128"/>
              </a:rPr>
              <a:t>　ベテランと若手といった具合でもいいと思います。</a:t>
            </a:r>
            <a:r>
              <a:rPr lang="en-US" altLang="ja-JP" sz="1200" dirty="0">
                <a:solidFill>
                  <a:schemeClr val="tx1">
                    <a:lumMod val="75000"/>
                  </a:schemeClr>
                </a:solidFill>
                <a:latin typeface="Meiryo UI" panose="020B0604030504040204" pitchFamily="50" charset="-128"/>
                <a:ea typeface="Meiryo UI" panose="020B0604030504040204" pitchFamily="50" charset="-128"/>
              </a:rPr>
              <a:t>/</a:t>
            </a:r>
            <a:r>
              <a:rPr lang="ja-JP" altLang="en-US" sz="1200" dirty="0">
                <a:solidFill>
                  <a:schemeClr val="tx1">
                    <a:lumMod val="75000"/>
                  </a:schemeClr>
                </a:solidFill>
                <a:latin typeface="Meiryo UI" panose="020B0604030504040204" pitchFamily="50" charset="-128"/>
                <a:ea typeface="Meiryo UI" panose="020B0604030504040204" pitchFamily="50" charset="-128"/>
              </a:rPr>
              <a:t>重要なのは責任をもってステップを進めるようにしましょう。</a:t>
            </a:r>
            <a:endParaRPr lang="en-US" altLang="ja-JP" sz="1200" dirty="0">
              <a:solidFill>
                <a:schemeClr val="tx1">
                  <a:lumMod val="75000"/>
                </a:schemeClr>
              </a:solidFill>
              <a:latin typeface="Meiryo UI" panose="020B0604030504040204" pitchFamily="50" charset="-128"/>
              <a:ea typeface="Meiryo UI" panose="020B0604030504040204" pitchFamily="50" charset="-128"/>
            </a:endParaRPr>
          </a:p>
        </p:txBody>
      </p:sp>
      <p:sp>
        <p:nvSpPr>
          <p:cNvPr id="4" name="スライド番号プレースホルダー 3"/>
          <p:cNvSpPr>
            <a:spLocks noGrp="1"/>
          </p:cNvSpPr>
          <p:nvPr>
            <p:ph type="sldNum" sz="quarter" idx="10"/>
          </p:nvPr>
        </p:nvSpPr>
        <p:spPr/>
        <p:txBody>
          <a:bodyPr/>
          <a:lstStyle/>
          <a:p>
            <a:fld id="{CACE4465-3CD4-47BF-AF5D-253C146ADB43}" type="slidenum">
              <a:rPr kumimoji="1" lang="ja-JP" altLang="en-US" smtClean="0"/>
              <a:t>12</a:t>
            </a:fld>
            <a:endParaRPr kumimoji="1" lang="ja-JP" altLang="en-US"/>
          </a:p>
        </p:txBody>
      </p:sp>
    </p:spTree>
    <p:extLst>
      <p:ext uri="{BB962C8B-B14F-4D97-AF65-F5344CB8AC3E}">
        <p14:creationId xmlns:p14="http://schemas.microsoft.com/office/powerpoint/2010/main" val="113217755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76A4B9F3-55A9-AA0D-C1DB-A47EAE7E8F23}"/>
              </a:ext>
            </a:extLst>
          </p:cNvPr>
          <p:cNvSpPr>
            <a:spLocks noGrp="1"/>
          </p:cNvSpPr>
          <p:nvPr>
            <p:ph type="ctrTitle"/>
          </p:nvPr>
        </p:nvSpPr>
        <p:spPr>
          <a:xfrm>
            <a:off x="1524000" y="1122363"/>
            <a:ext cx="9144000" cy="2387600"/>
          </a:xfrm>
        </p:spPr>
        <p:txBody>
          <a:bodyPr anchor="b"/>
          <a:lstStyle>
            <a:lvl1pPr algn="ctr">
              <a:defRPr sz="6000"/>
            </a:lvl1pPr>
          </a:lstStyle>
          <a:p>
            <a:r>
              <a:rPr kumimoji="1" lang="ja-JP" altLang="en-US"/>
              <a:t>マスター タイトルの書式設定</a:t>
            </a:r>
          </a:p>
        </p:txBody>
      </p:sp>
      <p:sp>
        <p:nvSpPr>
          <p:cNvPr id="3" name="字幕 2">
            <a:extLst>
              <a:ext uri="{FF2B5EF4-FFF2-40B4-BE49-F238E27FC236}">
                <a16:creationId xmlns:a16="http://schemas.microsoft.com/office/drawing/2014/main" id="{57253EC6-9DB4-492E-9503-A0D2960C860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ja-JP" altLang="en-US"/>
              <a:t>マスター サブタイトルの書式設定</a:t>
            </a:r>
          </a:p>
        </p:txBody>
      </p:sp>
      <p:sp>
        <p:nvSpPr>
          <p:cNvPr id="4" name="日付プレースホルダー 3">
            <a:extLst>
              <a:ext uri="{FF2B5EF4-FFF2-40B4-BE49-F238E27FC236}">
                <a16:creationId xmlns:a16="http://schemas.microsoft.com/office/drawing/2014/main" id="{AA01E346-DB02-9D47-CFC1-56155F800439}"/>
              </a:ext>
            </a:extLst>
          </p:cNvPr>
          <p:cNvSpPr>
            <a:spLocks noGrp="1"/>
          </p:cNvSpPr>
          <p:nvPr>
            <p:ph type="dt" sz="half" idx="10"/>
          </p:nvPr>
        </p:nvSpPr>
        <p:spPr/>
        <p:txBody>
          <a:bodyPr/>
          <a:lstStyle/>
          <a:p>
            <a:fld id="{87C965DF-80BC-4E32-923A-DF1A9E80E1A7}" type="datetimeFigureOut">
              <a:rPr kumimoji="1" lang="ja-JP" altLang="en-US" smtClean="0"/>
              <a:t>2026/6/4</a:t>
            </a:fld>
            <a:endParaRPr kumimoji="1" lang="ja-JP" altLang="en-US"/>
          </a:p>
        </p:txBody>
      </p:sp>
      <p:sp>
        <p:nvSpPr>
          <p:cNvPr id="5" name="フッター プレースホルダー 4">
            <a:extLst>
              <a:ext uri="{FF2B5EF4-FFF2-40B4-BE49-F238E27FC236}">
                <a16:creationId xmlns:a16="http://schemas.microsoft.com/office/drawing/2014/main" id="{DB3FA45C-E23B-3B70-6AB1-B1E3C7202240}"/>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4C735288-E4DF-8A12-A158-2868B383D5C7}"/>
              </a:ext>
            </a:extLst>
          </p:cNvPr>
          <p:cNvSpPr>
            <a:spLocks noGrp="1"/>
          </p:cNvSpPr>
          <p:nvPr>
            <p:ph type="sldNum" sz="quarter" idx="12"/>
          </p:nvPr>
        </p:nvSpPr>
        <p:spPr/>
        <p:txBody>
          <a:bodyPr/>
          <a:lstStyle/>
          <a:p>
            <a:fld id="{A44C84D3-02E8-4A88-B0CE-84B609557CF9}" type="slidenum">
              <a:rPr kumimoji="1" lang="ja-JP" altLang="en-US" smtClean="0"/>
              <a:t>‹#›</a:t>
            </a:fld>
            <a:endParaRPr kumimoji="1" lang="ja-JP" altLang="en-US"/>
          </a:p>
        </p:txBody>
      </p:sp>
    </p:spTree>
    <p:extLst>
      <p:ext uri="{BB962C8B-B14F-4D97-AF65-F5344CB8AC3E}">
        <p14:creationId xmlns:p14="http://schemas.microsoft.com/office/powerpoint/2010/main" val="152962313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C8212D5-C146-044D-5A55-3EC917809B7F}"/>
              </a:ext>
            </a:extLst>
          </p:cNvPr>
          <p:cNvSpPr>
            <a:spLocks noGrp="1"/>
          </p:cNvSpPr>
          <p:nvPr>
            <p:ph type="title"/>
          </p:nvPr>
        </p:nvSpPr>
        <p:spPr/>
        <p:txBody>
          <a:bodyPr/>
          <a:lstStyle/>
          <a:p>
            <a:r>
              <a:rPr kumimoji="1" lang="ja-JP" altLang="en-US"/>
              <a:t>マスター タイトルの書式設定</a:t>
            </a:r>
          </a:p>
        </p:txBody>
      </p:sp>
      <p:sp>
        <p:nvSpPr>
          <p:cNvPr id="3" name="縦書きテキスト プレースホルダー 2">
            <a:extLst>
              <a:ext uri="{FF2B5EF4-FFF2-40B4-BE49-F238E27FC236}">
                <a16:creationId xmlns:a16="http://schemas.microsoft.com/office/drawing/2014/main" id="{7C02956D-4D51-3B70-2D36-A6BDA494DA51}"/>
              </a:ext>
            </a:extLst>
          </p:cNvPr>
          <p:cNvSpPr>
            <a:spLocks noGrp="1"/>
          </p:cNvSpPr>
          <p:nvPr>
            <p:ph type="body" orient="vert" idx="1"/>
          </p:nvPr>
        </p:nvSpPr>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BDB51C10-F2BE-0410-F70B-E99E68B16567}"/>
              </a:ext>
            </a:extLst>
          </p:cNvPr>
          <p:cNvSpPr>
            <a:spLocks noGrp="1"/>
          </p:cNvSpPr>
          <p:nvPr>
            <p:ph type="dt" sz="half" idx="10"/>
          </p:nvPr>
        </p:nvSpPr>
        <p:spPr/>
        <p:txBody>
          <a:bodyPr/>
          <a:lstStyle/>
          <a:p>
            <a:fld id="{87C965DF-80BC-4E32-923A-DF1A9E80E1A7}" type="datetimeFigureOut">
              <a:rPr kumimoji="1" lang="ja-JP" altLang="en-US" smtClean="0"/>
              <a:t>2026/6/4</a:t>
            </a:fld>
            <a:endParaRPr kumimoji="1" lang="ja-JP" altLang="en-US"/>
          </a:p>
        </p:txBody>
      </p:sp>
      <p:sp>
        <p:nvSpPr>
          <p:cNvPr id="5" name="フッター プレースホルダー 4">
            <a:extLst>
              <a:ext uri="{FF2B5EF4-FFF2-40B4-BE49-F238E27FC236}">
                <a16:creationId xmlns:a16="http://schemas.microsoft.com/office/drawing/2014/main" id="{8D2F4CA4-7770-A5CF-D031-40261381F4D2}"/>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8E3BAE72-6049-B716-6BBE-7F7BDD4406E5}"/>
              </a:ext>
            </a:extLst>
          </p:cNvPr>
          <p:cNvSpPr>
            <a:spLocks noGrp="1"/>
          </p:cNvSpPr>
          <p:nvPr>
            <p:ph type="sldNum" sz="quarter" idx="12"/>
          </p:nvPr>
        </p:nvSpPr>
        <p:spPr/>
        <p:txBody>
          <a:bodyPr/>
          <a:lstStyle/>
          <a:p>
            <a:fld id="{A44C84D3-02E8-4A88-B0CE-84B609557CF9}" type="slidenum">
              <a:rPr kumimoji="1" lang="ja-JP" altLang="en-US" smtClean="0"/>
              <a:t>‹#›</a:t>
            </a:fld>
            <a:endParaRPr kumimoji="1" lang="ja-JP" altLang="en-US"/>
          </a:p>
        </p:txBody>
      </p:sp>
    </p:spTree>
    <p:extLst>
      <p:ext uri="{BB962C8B-B14F-4D97-AF65-F5344CB8AC3E}">
        <p14:creationId xmlns:p14="http://schemas.microsoft.com/office/powerpoint/2010/main" val="201336226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a:extLst>
              <a:ext uri="{FF2B5EF4-FFF2-40B4-BE49-F238E27FC236}">
                <a16:creationId xmlns:a16="http://schemas.microsoft.com/office/drawing/2014/main" id="{66FED8EF-6E70-5C2A-062A-97472F1E9897}"/>
              </a:ext>
            </a:extLst>
          </p:cNvPr>
          <p:cNvSpPr>
            <a:spLocks noGrp="1"/>
          </p:cNvSpPr>
          <p:nvPr>
            <p:ph type="title" orient="vert"/>
          </p:nvPr>
        </p:nvSpPr>
        <p:spPr>
          <a:xfrm>
            <a:off x="8724900" y="365125"/>
            <a:ext cx="2628900" cy="5811838"/>
          </a:xfrm>
        </p:spPr>
        <p:txBody>
          <a:bodyPr vert="eaVert"/>
          <a:lstStyle/>
          <a:p>
            <a:r>
              <a:rPr kumimoji="1" lang="ja-JP" altLang="en-US"/>
              <a:t>マスター タイトルの書式設定</a:t>
            </a:r>
          </a:p>
        </p:txBody>
      </p:sp>
      <p:sp>
        <p:nvSpPr>
          <p:cNvPr id="3" name="縦書きテキスト プレースホルダー 2">
            <a:extLst>
              <a:ext uri="{FF2B5EF4-FFF2-40B4-BE49-F238E27FC236}">
                <a16:creationId xmlns:a16="http://schemas.microsoft.com/office/drawing/2014/main" id="{AF0E9E04-D128-40B4-564D-C88DECC01023}"/>
              </a:ext>
            </a:extLst>
          </p:cNvPr>
          <p:cNvSpPr>
            <a:spLocks noGrp="1"/>
          </p:cNvSpPr>
          <p:nvPr>
            <p:ph type="body" orient="vert" idx="1"/>
          </p:nvPr>
        </p:nvSpPr>
        <p:spPr>
          <a:xfrm>
            <a:off x="838200" y="365125"/>
            <a:ext cx="7734300" cy="5811838"/>
          </a:xfr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B6274A4C-968A-289E-F6B3-95F954AB11E2}"/>
              </a:ext>
            </a:extLst>
          </p:cNvPr>
          <p:cNvSpPr>
            <a:spLocks noGrp="1"/>
          </p:cNvSpPr>
          <p:nvPr>
            <p:ph type="dt" sz="half" idx="10"/>
          </p:nvPr>
        </p:nvSpPr>
        <p:spPr/>
        <p:txBody>
          <a:bodyPr/>
          <a:lstStyle/>
          <a:p>
            <a:fld id="{87C965DF-80BC-4E32-923A-DF1A9E80E1A7}" type="datetimeFigureOut">
              <a:rPr kumimoji="1" lang="ja-JP" altLang="en-US" smtClean="0"/>
              <a:t>2026/6/4</a:t>
            </a:fld>
            <a:endParaRPr kumimoji="1" lang="ja-JP" altLang="en-US"/>
          </a:p>
        </p:txBody>
      </p:sp>
      <p:sp>
        <p:nvSpPr>
          <p:cNvPr id="5" name="フッター プレースホルダー 4">
            <a:extLst>
              <a:ext uri="{FF2B5EF4-FFF2-40B4-BE49-F238E27FC236}">
                <a16:creationId xmlns:a16="http://schemas.microsoft.com/office/drawing/2014/main" id="{5E9EB879-DDEE-11BE-A534-CB09C6739206}"/>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1C699A9B-EC8E-33A8-F54D-65336332BBD9}"/>
              </a:ext>
            </a:extLst>
          </p:cNvPr>
          <p:cNvSpPr>
            <a:spLocks noGrp="1"/>
          </p:cNvSpPr>
          <p:nvPr>
            <p:ph type="sldNum" sz="quarter" idx="12"/>
          </p:nvPr>
        </p:nvSpPr>
        <p:spPr/>
        <p:txBody>
          <a:bodyPr/>
          <a:lstStyle/>
          <a:p>
            <a:fld id="{A44C84D3-02E8-4A88-B0CE-84B609557CF9}" type="slidenum">
              <a:rPr kumimoji="1" lang="ja-JP" altLang="en-US" smtClean="0"/>
              <a:t>‹#›</a:t>
            </a:fld>
            <a:endParaRPr kumimoji="1" lang="ja-JP" altLang="en-US"/>
          </a:p>
        </p:txBody>
      </p:sp>
    </p:spTree>
    <p:extLst>
      <p:ext uri="{BB962C8B-B14F-4D97-AF65-F5344CB8AC3E}">
        <p14:creationId xmlns:p14="http://schemas.microsoft.com/office/powerpoint/2010/main" val="259732277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扉">
    <p:spTree>
      <p:nvGrpSpPr>
        <p:cNvPr id="1" name=""/>
        <p:cNvGrpSpPr/>
        <p:nvPr/>
      </p:nvGrpSpPr>
      <p:grpSpPr>
        <a:xfrm>
          <a:off x="0" y="0"/>
          <a:ext cx="0" cy="0"/>
          <a:chOff x="0" y="0"/>
          <a:chExt cx="0" cy="0"/>
        </a:xfrm>
      </p:grpSpPr>
      <p:sp>
        <p:nvSpPr>
          <p:cNvPr id="9" name="テキスト プレースホルダー 2">
            <a:extLst>
              <a:ext uri="{FF2B5EF4-FFF2-40B4-BE49-F238E27FC236}">
                <a16:creationId xmlns:a16="http://schemas.microsoft.com/office/drawing/2014/main" id="{4A1610DC-62E7-5544-8301-D25504824905}"/>
              </a:ext>
            </a:extLst>
          </p:cNvPr>
          <p:cNvSpPr>
            <a:spLocks noGrp="1"/>
          </p:cNvSpPr>
          <p:nvPr>
            <p:ph type="body" sz="quarter" idx="18" hasCustomPrompt="1"/>
          </p:nvPr>
        </p:nvSpPr>
        <p:spPr>
          <a:xfrm>
            <a:off x="443077" y="2520001"/>
            <a:ext cx="11307323" cy="1655999"/>
          </a:xfrm>
          <a:prstGeom prst="rect">
            <a:avLst/>
          </a:prstGeom>
          <a:noFill/>
        </p:spPr>
        <p:txBody>
          <a:bodyPr anchor="ctr" anchorCtr="0"/>
          <a:lstStyle>
            <a:lvl1pPr marL="0" marR="0" indent="0" algn="ctr" defTabSz="914400" rtl="0" eaLnBrk="1" fontAlgn="auto" latinLnBrk="0" hangingPunct="1">
              <a:lnSpc>
                <a:spcPct val="100000"/>
              </a:lnSpc>
              <a:spcBef>
                <a:spcPts val="0"/>
              </a:spcBef>
              <a:spcAft>
                <a:spcPts val="0"/>
              </a:spcAft>
              <a:buClrTx/>
              <a:buSzTx/>
              <a:buFontTx/>
              <a:buNone/>
              <a:tabLst/>
              <a:defRPr kumimoji="1" lang="ja-JP" altLang="en-US" sz="3000" b="1"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defRPr>
            </a:lvl1pPr>
            <a:lvl2pPr marL="457200" indent="0">
              <a:spcBef>
                <a:spcPts val="500"/>
              </a:spcBef>
              <a:buNone/>
              <a:defRPr sz="1600">
                <a:latin typeface="メイリオ" panose="020B0604030504040204" pitchFamily="50" charset="-128"/>
                <a:ea typeface="メイリオ" panose="020B0604030504040204" pitchFamily="50" charset="-128"/>
                <a:cs typeface="メイリオ" panose="020B0604030504040204" pitchFamily="50" charset="-128"/>
              </a:defRPr>
            </a:lvl2pPr>
            <a:lvl3pPr marL="914400" indent="0">
              <a:spcBef>
                <a:spcPts val="500"/>
              </a:spcBef>
              <a:buNone/>
              <a:defRPr sz="1200">
                <a:latin typeface="メイリオ" panose="020B0604030504040204" pitchFamily="50" charset="-128"/>
                <a:ea typeface="メイリオ" panose="020B0604030504040204" pitchFamily="50" charset="-128"/>
                <a:cs typeface="メイリオ" panose="020B0604030504040204" pitchFamily="50" charset="-128"/>
              </a:defRPr>
            </a:lvl3pPr>
            <a:lvl4pPr marL="1371600" indent="0">
              <a:spcBef>
                <a:spcPts val="500"/>
              </a:spcBef>
              <a:buNone/>
              <a:defRPr sz="1050">
                <a:latin typeface="メイリオ" panose="020B0604030504040204" pitchFamily="50" charset="-128"/>
                <a:ea typeface="メイリオ" panose="020B0604030504040204" pitchFamily="50" charset="-128"/>
                <a:cs typeface="メイリオ" panose="020B0604030504040204" pitchFamily="50" charset="-128"/>
              </a:defRPr>
            </a:lvl4pPr>
            <a:lvl5pPr marL="1828800" indent="0">
              <a:spcBef>
                <a:spcPts val="500"/>
              </a:spcBef>
              <a:buNone/>
              <a:defRPr sz="900">
                <a:latin typeface="メイリオ" panose="020B0604030504040204" pitchFamily="50" charset="-128"/>
                <a:ea typeface="メイリオ" panose="020B0604030504040204" pitchFamily="50" charset="-128"/>
                <a:cs typeface="メイリオ" panose="020B0604030504040204" pitchFamily="50" charset="-128"/>
              </a:defRPr>
            </a:lvl5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3000" b="1"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項目タイトル</a:t>
            </a:r>
            <a:r>
              <a:rPr kumimoji="1" lang="en-US" altLang="ja-JP" sz="3000" b="1"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 </a:t>
            </a:r>
            <a:r>
              <a:rPr kumimoji="1" lang="ja-JP" altLang="en-US" sz="3000" b="1"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メイリオ</a:t>
            </a:r>
            <a:r>
              <a:rPr kumimoji="1" lang="en-US" altLang="ja-JP" sz="3000" b="1"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30pt</a:t>
            </a:r>
            <a:endParaRPr kumimoji="1" lang="ja-JP" altLang="en-US" sz="3000" b="1"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p:txBody>
      </p:sp>
      <p:sp>
        <p:nvSpPr>
          <p:cNvPr id="2" name="日付プレースホルダー 1"/>
          <p:cNvSpPr>
            <a:spLocks noGrp="1"/>
          </p:cNvSpPr>
          <p:nvPr>
            <p:ph type="dt" sz="half" idx="19"/>
          </p:nvPr>
        </p:nvSpPr>
        <p:spPr/>
        <p:txBody>
          <a:bodyPr/>
          <a:lstStyle/>
          <a:p>
            <a:fld id="{FCAFAC13-DB77-42F2-BE26-45BA5532FD50}" type="datetime4">
              <a:rPr lang="en-US" altLang="ja-JP" smtClean="0"/>
              <a:pPr/>
              <a:t>June 4, 2026</a:t>
            </a:fld>
            <a:endParaRPr lang="en-US" dirty="0"/>
          </a:p>
        </p:txBody>
      </p:sp>
    </p:spTree>
    <p:extLst>
      <p:ext uri="{BB962C8B-B14F-4D97-AF65-F5344CB8AC3E}">
        <p14:creationId xmlns:p14="http://schemas.microsoft.com/office/powerpoint/2010/main" val="278837664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53AAC2BE-9577-AD1D-F14A-4F3AA2097218}"/>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00F0463A-907B-8E7C-1F08-D16610B5B9EC}"/>
              </a:ext>
            </a:extLst>
          </p:cNvPr>
          <p:cNvSpPr>
            <a:spLocks noGrp="1"/>
          </p:cNvSpPr>
          <p:nvPr>
            <p:ph idx="1"/>
          </p:nvPr>
        </p:nvSpPr>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44925F08-12C8-F7DD-249D-0D6EE7B91362}"/>
              </a:ext>
            </a:extLst>
          </p:cNvPr>
          <p:cNvSpPr>
            <a:spLocks noGrp="1"/>
          </p:cNvSpPr>
          <p:nvPr>
            <p:ph type="dt" sz="half" idx="10"/>
          </p:nvPr>
        </p:nvSpPr>
        <p:spPr/>
        <p:txBody>
          <a:bodyPr/>
          <a:lstStyle/>
          <a:p>
            <a:fld id="{87C965DF-80BC-4E32-923A-DF1A9E80E1A7}" type="datetimeFigureOut">
              <a:rPr kumimoji="1" lang="ja-JP" altLang="en-US" smtClean="0"/>
              <a:t>2026/6/4</a:t>
            </a:fld>
            <a:endParaRPr kumimoji="1" lang="ja-JP" altLang="en-US"/>
          </a:p>
        </p:txBody>
      </p:sp>
      <p:sp>
        <p:nvSpPr>
          <p:cNvPr id="5" name="フッター プレースホルダー 4">
            <a:extLst>
              <a:ext uri="{FF2B5EF4-FFF2-40B4-BE49-F238E27FC236}">
                <a16:creationId xmlns:a16="http://schemas.microsoft.com/office/drawing/2014/main" id="{043E8C56-B01B-604E-1D06-7FD1DC160CF0}"/>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50ED30A9-A8E1-48D4-7CB1-A5D272138BCF}"/>
              </a:ext>
            </a:extLst>
          </p:cNvPr>
          <p:cNvSpPr>
            <a:spLocks noGrp="1"/>
          </p:cNvSpPr>
          <p:nvPr>
            <p:ph type="sldNum" sz="quarter" idx="12"/>
          </p:nvPr>
        </p:nvSpPr>
        <p:spPr/>
        <p:txBody>
          <a:bodyPr/>
          <a:lstStyle/>
          <a:p>
            <a:fld id="{A44C84D3-02E8-4A88-B0CE-84B609557CF9}" type="slidenum">
              <a:rPr kumimoji="1" lang="ja-JP" altLang="en-US" smtClean="0"/>
              <a:t>‹#›</a:t>
            </a:fld>
            <a:endParaRPr kumimoji="1" lang="ja-JP" altLang="en-US"/>
          </a:p>
        </p:txBody>
      </p:sp>
    </p:spTree>
    <p:extLst>
      <p:ext uri="{BB962C8B-B14F-4D97-AF65-F5344CB8AC3E}">
        <p14:creationId xmlns:p14="http://schemas.microsoft.com/office/powerpoint/2010/main" val="414580981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B39DBD9E-433E-0018-8F53-57DD109D8748}"/>
              </a:ext>
            </a:extLst>
          </p:cNvPr>
          <p:cNvSpPr>
            <a:spLocks noGrp="1"/>
          </p:cNvSpPr>
          <p:nvPr>
            <p:ph type="title"/>
          </p:nvPr>
        </p:nvSpPr>
        <p:spPr>
          <a:xfrm>
            <a:off x="831850" y="1709738"/>
            <a:ext cx="10515600" cy="2852737"/>
          </a:xfrm>
        </p:spPr>
        <p:txBody>
          <a:bodyPr anchor="b"/>
          <a:lstStyle>
            <a:lvl1pPr>
              <a:defRPr sz="6000"/>
            </a:lvl1p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47A40A55-6F44-E464-8EC6-216AA44F1D87}"/>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ja-JP" altLang="en-US"/>
              <a:t>マスター テキストの書式設定</a:t>
            </a:r>
          </a:p>
        </p:txBody>
      </p:sp>
      <p:sp>
        <p:nvSpPr>
          <p:cNvPr id="4" name="日付プレースホルダー 3">
            <a:extLst>
              <a:ext uri="{FF2B5EF4-FFF2-40B4-BE49-F238E27FC236}">
                <a16:creationId xmlns:a16="http://schemas.microsoft.com/office/drawing/2014/main" id="{B3CCDF27-7DEC-F8D4-C295-68A3961B9A7D}"/>
              </a:ext>
            </a:extLst>
          </p:cNvPr>
          <p:cNvSpPr>
            <a:spLocks noGrp="1"/>
          </p:cNvSpPr>
          <p:nvPr>
            <p:ph type="dt" sz="half" idx="10"/>
          </p:nvPr>
        </p:nvSpPr>
        <p:spPr/>
        <p:txBody>
          <a:bodyPr/>
          <a:lstStyle/>
          <a:p>
            <a:fld id="{87C965DF-80BC-4E32-923A-DF1A9E80E1A7}" type="datetimeFigureOut">
              <a:rPr kumimoji="1" lang="ja-JP" altLang="en-US" smtClean="0"/>
              <a:t>2026/6/4</a:t>
            </a:fld>
            <a:endParaRPr kumimoji="1" lang="ja-JP" altLang="en-US"/>
          </a:p>
        </p:txBody>
      </p:sp>
      <p:sp>
        <p:nvSpPr>
          <p:cNvPr id="5" name="フッター プレースホルダー 4">
            <a:extLst>
              <a:ext uri="{FF2B5EF4-FFF2-40B4-BE49-F238E27FC236}">
                <a16:creationId xmlns:a16="http://schemas.microsoft.com/office/drawing/2014/main" id="{227C4E43-21CF-469F-08E2-6BF8843D6420}"/>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5C0A5C5C-C34A-8029-32E3-BA48CB523FB7}"/>
              </a:ext>
            </a:extLst>
          </p:cNvPr>
          <p:cNvSpPr>
            <a:spLocks noGrp="1"/>
          </p:cNvSpPr>
          <p:nvPr>
            <p:ph type="sldNum" sz="quarter" idx="12"/>
          </p:nvPr>
        </p:nvSpPr>
        <p:spPr/>
        <p:txBody>
          <a:bodyPr/>
          <a:lstStyle/>
          <a:p>
            <a:fld id="{A44C84D3-02E8-4A88-B0CE-84B609557CF9}" type="slidenum">
              <a:rPr kumimoji="1" lang="ja-JP" altLang="en-US" smtClean="0"/>
              <a:t>‹#›</a:t>
            </a:fld>
            <a:endParaRPr kumimoji="1" lang="ja-JP" altLang="en-US"/>
          </a:p>
        </p:txBody>
      </p:sp>
    </p:spTree>
    <p:extLst>
      <p:ext uri="{BB962C8B-B14F-4D97-AF65-F5344CB8AC3E}">
        <p14:creationId xmlns:p14="http://schemas.microsoft.com/office/powerpoint/2010/main" val="123484519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104AE62B-2309-BC1B-0631-CB1E1F045574}"/>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69C170C3-3668-51E6-0B5B-77E170248317}"/>
              </a:ext>
            </a:extLst>
          </p:cNvPr>
          <p:cNvSpPr>
            <a:spLocks noGrp="1"/>
          </p:cNvSpPr>
          <p:nvPr>
            <p:ph sz="half" idx="1"/>
          </p:nvPr>
        </p:nvSpPr>
        <p:spPr>
          <a:xfrm>
            <a:off x="838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ー 3">
            <a:extLst>
              <a:ext uri="{FF2B5EF4-FFF2-40B4-BE49-F238E27FC236}">
                <a16:creationId xmlns:a16="http://schemas.microsoft.com/office/drawing/2014/main" id="{E037B9EE-47A3-F27C-96C4-769FC506A55B}"/>
              </a:ext>
            </a:extLst>
          </p:cNvPr>
          <p:cNvSpPr>
            <a:spLocks noGrp="1"/>
          </p:cNvSpPr>
          <p:nvPr>
            <p:ph sz="half" idx="2"/>
          </p:nvPr>
        </p:nvSpPr>
        <p:spPr>
          <a:xfrm>
            <a:off x="6172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ー 4">
            <a:extLst>
              <a:ext uri="{FF2B5EF4-FFF2-40B4-BE49-F238E27FC236}">
                <a16:creationId xmlns:a16="http://schemas.microsoft.com/office/drawing/2014/main" id="{FFBF3D90-E6E6-C915-DB3C-FD127AB0707C}"/>
              </a:ext>
            </a:extLst>
          </p:cNvPr>
          <p:cNvSpPr>
            <a:spLocks noGrp="1"/>
          </p:cNvSpPr>
          <p:nvPr>
            <p:ph type="dt" sz="half" idx="10"/>
          </p:nvPr>
        </p:nvSpPr>
        <p:spPr/>
        <p:txBody>
          <a:bodyPr/>
          <a:lstStyle/>
          <a:p>
            <a:fld id="{87C965DF-80BC-4E32-923A-DF1A9E80E1A7}" type="datetimeFigureOut">
              <a:rPr kumimoji="1" lang="ja-JP" altLang="en-US" smtClean="0"/>
              <a:t>2026/6/4</a:t>
            </a:fld>
            <a:endParaRPr kumimoji="1" lang="ja-JP" altLang="en-US"/>
          </a:p>
        </p:txBody>
      </p:sp>
      <p:sp>
        <p:nvSpPr>
          <p:cNvPr id="6" name="フッター プレースホルダー 5">
            <a:extLst>
              <a:ext uri="{FF2B5EF4-FFF2-40B4-BE49-F238E27FC236}">
                <a16:creationId xmlns:a16="http://schemas.microsoft.com/office/drawing/2014/main" id="{4B70970B-A678-62EA-C8CE-F8E92AEA06DF}"/>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4547FF37-2D91-D775-EC0F-C2910D572B8D}"/>
              </a:ext>
            </a:extLst>
          </p:cNvPr>
          <p:cNvSpPr>
            <a:spLocks noGrp="1"/>
          </p:cNvSpPr>
          <p:nvPr>
            <p:ph type="sldNum" sz="quarter" idx="12"/>
          </p:nvPr>
        </p:nvSpPr>
        <p:spPr/>
        <p:txBody>
          <a:bodyPr/>
          <a:lstStyle/>
          <a:p>
            <a:fld id="{A44C84D3-02E8-4A88-B0CE-84B609557CF9}" type="slidenum">
              <a:rPr kumimoji="1" lang="ja-JP" altLang="en-US" smtClean="0"/>
              <a:t>‹#›</a:t>
            </a:fld>
            <a:endParaRPr kumimoji="1" lang="ja-JP" altLang="en-US"/>
          </a:p>
        </p:txBody>
      </p:sp>
    </p:spTree>
    <p:extLst>
      <p:ext uri="{BB962C8B-B14F-4D97-AF65-F5344CB8AC3E}">
        <p14:creationId xmlns:p14="http://schemas.microsoft.com/office/powerpoint/2010/main" val="13225450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A52C408A-7F3E-025F-F6AE-408768CCA7F3}"/>
              </a:ext>
            </a:extLst>
          </p:cNvPr>
          <p:cNvSpPr>
            <a:spLocks noGrp="1"/>
          </p:cNvSpPr>
          <p:nvPr>
            <p:ph type="title"/>
          </p:nvPr>
        </p:nvSpPr>
        <p:spPr>
          <a:xfrm>
            <a:off x="839788" y="365125"/>
            <a:ext cx="10515600" cy="1325563"/>
          </a:xfrm>
        </p:spPr>
        <p:txBody>
          <a:body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0204F91C-EE81-8FBC-06F8-F68B0C16AE3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4" name="コンテンツ プレースホルダー 3">
            <a:extLst>
              <a:ext uri="{FF2B5EF4-FFF2-40B4-BE49-F238E27FC236}">
                <a16:creationId xmlns:a16="http://schemas.microsoft.com/office/drawing/2014/main" id="{29E3661F-9F4E-53B1-750C-A368A3A87638}"/>
              </a:ext>
            </a:extLst>
          </p:cNvPr>
          <p:cNvSpPr>
            <a:spLocks noGrp="1"/>
          </p:cNvSpPr>
          <p:nvPr>
            <p:ph sz="half" idx="2"/>
          </p:nvPr>
        </p:nvSpPr>
        <p:spPr>
          <a:xfrm>
            <a:off x="839788" y="2505075"/>
            <a:ext cx="5157787"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ー 4">
            <a:extLst>
              <a:ext uri="{FF2B5EF4-FFF2-40B4-BE49-F238E27FC236}">
                <a16:creationId xmlns:a16="http://schemas.microsoft.com/office/drawing/2014/main" id="{4307479D-5C7B-6A5C-A980-4B59614CD25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6" name="コンテンツ プレースホルダー 5">
            <a:extLst>
              <a:ext uri="{FF2B5EF4-FFF2-40B4-BE49-F238E27FC236}">
                <a16:creationId xmlns:a16="http://schemas.microsoft.com/office/drawing/2014/main" id="{537B0690-FF2F-61B3-CB7E-C00673D63DF5}"/>
              </a:ext>
            </a:extLst>
          </p:cNvPr>
          <p:cNvSpPr>
            <a:spLocks noGrp="1"/>
          </p:cNvSpPr>
          <p:nvPr>
            <p:ph sz="quarter" idx="4"/>
          </p:nvPr>
        </p:nvSpPr>
        <p:spPr>
          <a:xfrm>
            <a:off x="6172200" y="2505075"/>
            <a:ext cx="5183188"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ー 6">
            <a:extLst>
              <a:ext uri="{FF2B5EF4-FFF2-40B4-BE49-F238E27FC236}">
                <a16:creationId xmlns:a16="http://schemas.microsoft.com/office/drawing/2014/main" id="{A20C75C1-408E-D4EF-E738-2C74119F01A6}"/>
              </a:ext>
            </a:extLst>
          </p:cNvPr>
          <p:cNvSpPr>
            <a:spLocks noGrp="1"/>
          </p:cNvSpPr>
          <p:nvPr>
            <p:ph type="dt" sz="half" idx="10"/>
          </p:nvPr>
        </p:nvSpPr>
        <p:spPr/>
        <p:txBody>
          <a:bodyPr/>
          <a:lstStyle/>
          <a:p>
            <a:fld id="{87C965DF-80BC-4E32-923A-DF1A9E80E1A7}" type="datetimeFigureOut">
              <a:rPr kumimoji="1" lang="ja-JP" altLang="en-US" smtClean="0"/>
              <a:t>2026/6/4</a:t>
            </a:fld>
            <a:endParaRPr kumimoji="1" lang="ja-JP" altLang="en-US"/>
          </a:p>
        </p:txBody>
      </p:sp>
      <p:sp>
        <p:nvSpPr>
          <p:cNvPr id="8" name="フッター プレースホルダー 7">
            <a:extLst>
              <a:ext uri="{FF2B5EF4-FFF2-40B4-BE49-F238E27FC236}">
                <a16:creationId xmlns:a16="http://schemas.microsoft.com/office/drawing/2014/main" id="{63C36661-5A91-F12E-64AC-D7279905EF54}"/>
              </a:ext>
            </a:extLst>
          </p:cNvPr>
          <p:cNvSpPr>
            <a:spLocks noGrp="1"/>
          </p:cNvSpPr>
          <p:nvPr>
            <p:ph type="ftr" sz="quarter" idx="11"/>
          </p:nvPr>
        </p:nvSpPr>
        <p:spPr/>
        <p:txBody>
          <a:bodyPr/>
          <a:lstStyle/>
          <a:p>
            <a:endParaRPr kumimoji="1" lang="ja-JP" altLang="en-US"/>
          </a:p>
        </p:txBody>
      </p:sp>
      <p:sp>
        <p:nvSpPr>
          <p:cNvPr id="9" name="スライド番号プレースホルダー 8">
            <a:extLst>
              <a:ext uri="{FF2B5EF4-FFF2-40B4-BE49-F238E27FC236}">
                <a16:creationId xmlns:a16="http://schemas.microsoft.com/office/drawing/2014/main" id="{80BFC7B1-4E25-6677-0810-6D348966541F}"/>
              </a:ext>
            </a:extLst>
          </p:cNvPr>
          <p:cNvSpPr>
            <a:spLocks noGrp="1"/>
          </p:cNvSpPr>
          <p:nvPr>
            <p:ph type="sldNum" sz="quarter" idx="12"/>
          </p:nvPr>
        </p:nvSpPr>
        <p:spPr/>
        <p:txBody>
          <a:bodyPr/>
          <a:lstStyle/>
          <a:p>
            <a:fld id="{A44C84D3-02E8-4A88-B0CE-84B609557CF9}" type="slidenum">
              <a:rPr kumimoji="1" lang="ja-JP" altLang="en-US" smtClean="0"/>
              <a:t>‹#›</a:t>
            </a:fld>
            <a:endParaRPr kumimoji="1" lang="ja-JP" altLang="en-US"/>
          </a:p>
        </p:txBody>
      </p:sp>
    </p:spTree>
    <p:extLst>
      <p:ext uri="{BB962C8B-B14F-4D97-AF65-F5344CB8AC3E}">
        <p14:creationId xmlns:p14="http://schemas.microsoft.com/office/powerpoint/2010/main" val="24363439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C56E6AA1-147F-30F8-FCEF-FF89DFEBB318}"/>
              </a:ext>
            </a:extLst>
          </p:cNvPr>
          <p:cNvSpPr>
            <a:spLocks noGrp="1"/>
          </p:cNvSpPr>
          <p:nvPr>
            <p:ph type="title"/>
          </p:nvPr>
        </p:nvSpPr>
        <p:spPr/>
        <p:txBody>
          <a:bodyPr/>
          <a:lstStyle/>
          <a:p>
            <a:r>
              <a:rPr kumimoji="1" lang="ja-JP" altLang="en-US"/>
              <a:t>マスター タイトルの書式設定</a:t>
            </a:r>
          </a:p>
        </p:txBody>
      </p:sp>
      <p:sp>
        <p:nvSpPr>
          <p:cNvPr id="3" name="日付プレースホルダー 2">
            <a:extLst>
              <a:ext uri="{FF2B5EF4-FFF2-40B4-BE49-F238E27FC236}">
                <a16:creationId xmlns:a16="http://schemas.microsoft.com/office/drawing/2014/main" id="{5B81974D-D628-9844-7E02-7FEE55AF18AD}"/>
              </a:ext>
            </a:extLst>
          </p:cNvPr>
          <p:cNvSpPr>
            <a:spLocks noGrp="1"/>
          </p:cNvSpPr>
          <p:nvPr>
            <p:ph type="dt" sz="half" idx="10"/>
          </p:nvPr>
        </p:nvSpPr>
        <p:spPr/>
        <p:txBody>
          <a:bodyPr/>
          <a:lstStyle/>
          <a:p>
            <a:fld id="{87C965DF-80BC-4E32-923A-DF1A9E80E1A7}" type="datetimeFigureOut">
              <a:rPr kumimoji="1" lang="ja-JP" altLang="en-US" smtClean="0"/>
              <a:t>2026/6/4</a:t>
            </a:fld>
            <a:endParaRPr kumimoji="1" lang="ja-JP" altLang="en-US"/>
          </a:p>
        </p:txBody>
      </p:sp>
      <p:sp>
        <p:nvSpPr>
          <p:cNvPr id="4" name="フッター プレースホルダー 3">
            <a:extLst>
              <a:ext uri="{FF2B5EF4-FFF2-40B4-BE49-F238E27FC236}">
                <a16:creationId xmlns:a16="http://schemas.microsoft.com/office/drawing/2014/main" id="{3CA2C382-9AF4-26F4-4994-F1E3262D5AC9}"/>
              </a:ext>
            </a:extLst>
          </p:cNvPr>
          <p:cNvSpPr>
            <a:spLocks noGrp="1"/>
          </p:cNvSpPr>
          <p:nvPr>
            <p:ph type="ftr" sz="quarter" idx="11"/>
          </p:nvPr>
        </p:nvSpPr>
        <p:spPr/>
        <p:txBody>
          <a:bodyPr/>
          <a:lstStyle/>
          <a:p>
            <a:endParaRPr kumimoji="1" lang="ja-JP" altLang="en-US"/>
          </a:p>
        </p:txBody>
      </p:sp>
      <p:sp>
        <p:nvSpPr>
          <p:cNvPr id="5" name="スライド番号プレースホルダー 4">
            <a:extLst>
              <a:ext uri="{FF2B5EF4-FFF2-40B4-BE49-F238E27FC236}">
                <a16:creationId xmlns:a16="http://schemas.microsoft.com/office/drawing/2014/main" id="{825F01CE-9A9B-134B-4403-F6A036E1D7E2}"/>
              </a:ext>
            </a:extLst>
          </p:cNvPr>
          <p:cNvSpPr>
            <a:spLocks noGrp="1"/>
          </p:cNvSpPr>
          <p:nvPr>
            <p:ph type="sldNum" sz="quarter" idx="12"/>
          </p:nvPr>
        </p:nvSpPr>
        <p:spPr/>
        <p:txBody>
          <a:bodyPr/>
          <a:lstStyle/>
          <a:p>
            <a:fld id="{A44C84D3-02E8-4A88-B0CE-84B609557CF9}" type="slidenum">
              <a:rPr kumimoji="1" lang="ja-JP" altLang="en-US" smtClean="0"/>
              <a:t>‹#›</a:t>
            </a:fld>
            <a:endParaRPr kumimoji="1" lang="ja-JP" altLang="en-US"/>
          </a:p>
        </p:txBody>
      </p:sp>
    </p:spTree>
    <p:extLst>
      <p:ext uri="{BB962C8B-B14F-4D97-AF65-F5344CB8AC3E}">
        <p14:creationId xmlns:p14="http://schemas.microsoft.com/office/powerpoint/2010/main" val="313634897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a:extLst>
              <a:ext uri="{FF2B5EF4-FFF2-40B4-BE49-F238E27FC236}">
                <a16:creationId xmlns:a16="http://schemas.microsoft.com/office/drawing/2014/main" id="{D60B1BAD-F47C-2602-E211-ED221043786C}"/>
              </a:ext>
            </a:extLst>
          </p:cNvPr>
          <p:cNvSpPr>
            <a:spLocks noGrp="1"/>
          </p:cNvSpPr>
          <p:nvPr>
            <p:ph type="dt" sz="half" idx="10"/>
          </p:nvPr>
        </p:nvSpPr>
        <p:spPr/>
        <p:txBody>
          <a:bodyPr/>
          <a:lstStyle/>
          <a:p>
            <a:fld id="{87C965DF-80BC-4E32-923A-DF1A9E80E1A7}" type="datetimeFigureOut">
              <a:rPr kumimoji="1" lang="ja-JP" altLang="en-US" smtClean="0"/>
              <a:t>2026/6/4</a:t>
            </a:fld>
            <a:endParaRPr kumimoji="1" lang="ja-JP" altLang="en-US"/>
          </a:p>
        </p:txBody>
      </p:sp>
      <p:sp>
        <p:nvSpPr>
          <p:cNvPr id="3" name="フッター プレースホルダー 2">
            <a:extLst>
              <a:ext uri="{FF2B5EF4-FFF2-40B4-BE49-F238E27FC236}">
                <a16:creationId xmlns:a16="http://schemas.microsoft.com/office/drawing/2014/main" id="{48E24F38-1B0C-771E-6D31-FA4E4191D6C6}"/>
              </a:ext>
            </a:extLst>
          </p:cNvPr>
          <p:cNvSpPr>
            <a:spLocks noGrp="1"/>
          </p:cNvSpPr>
          <p:nvPr>
            <p:ph type="ftr" sz="quarter" idx="1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BE328B9E-A7C8-B901-F87E-DA74FC074C06}"/>
              </a:ext>
            </a:extLst>
          </p:cNvPr>
          <p:cNvSpPr>
            <a:spLocks noGrp="1"/>
          </p:cNvSpPr>
          <p:nvPr>
            <p:ph type="sldNum" sz="quarter" idx="12"/>
          </p:nvPr>
        </p:nvSpPr>
        <p:spPr/>
        <p:txBody>
          <a:bodyPr/>
          <a:lstStyle/>
          <a:p>
            <a:fld id="{A44C84D3-02E8-4A88-B0CE-84B609557CF9}" type="slidenum">
              <a:rPr kumimoji="1" lang="ja-JP" altLang="en-US" smtClean="0"/>
              <a:t>‹#›</a:t>
            </a:fld>
            <a:endParaRPr kumimoji="1" lang="ja-JP" altLang="en-US"/>
          </a:p>
        </p:txBody>
      </p:sp>
    </p:spTree>
    <p:extLst>
      <p:ext uri="{BB962C8B-B14F-4D97-AF65-F5344CB8AC3E}">
        <p14:creationId xmlns:p14="http://schemas.microsoft.com/office/powerpoint/2010/main" val="413806934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060AB8AA-84B7-6736-66FA-597E681E8F9E}"/>
              </a:ext>
            </a:extLst>
          </p:cNvPr>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3E457020-D454-8C1A-D8ED-46AE5A1043B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ー 3">
            <a:extLst>
              <a:ext uri="{FF2B5EF4-FFF2-40B4-BE49-F238E27FC236}">
                <a16:creationId xmlns:a16="http://schemas.microsoft.com/office/drawing/2014/main" id="{9659DF62-6789-002A-61E5-E8ADB789E87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a:extLst>
              <a:ext uri="{FF2B5EF4-FFF2-40B4-BE49-F238E27FC236}">
                <a16:creationId xmlns:a16="http://schemas.microsoft.com/office/drawing/2014/main" id="{6348A8BA-E326-6C2D-A76F-4B4EFDF3C3BA}"/>
              </a:ext>
            </a:extLst>
          </p:cNvPr>
          <p:cNvSpPr>
            <a:spLocks noGrp="1"/>
          </p:cNvSpPr>
          <p:nvPr>
            <p:ph type="dt" sz="half" idx="10"/>
          </p:nvPr>
        </p:nvSpPr>
        <p:spPr/>
        <p:txBody>
          <a:bodyPr/>
          <a:lstStyle/>
          <a:p>
            <a:fld id="{87C965DF-80BC-4E32-923A-DF1A9E80E1A7}" type="datetimeFigureOut">
              <a:rPr kumimoji="1" lang="ja-JP" altLang="en-US" smtClean="0"/>
              <a:t>2026/6/4</a:t>
            </a:fld>
            <a:endParaRPr kumimoji="1" lang="ja-JP" altLang="en-US"/>
          </a:p>
        </p:txBody>
      </p:sp>
      <p:sp>
        <p:nvSpPr>
          <p:cNvPr id="6" name="フッター プレースホルダー 5">
            <a:extLst>
              <a:ext uri="{FF2B5EF4-FFF2-40B4-BE49-F238E27FC236}">
                <a16:creationId xmlns:a16="http://schemas.microsoft.com/office/drawing/2014/main" id="{EFDE8625-16C4-61A0-D307-BFACE482DBFD}"/>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42558071-CBD2-B57D-B492-1807AF94A99C}"/>
              </a:ext>
            </a:extLst>
          </p:cNvPr>
          <p:cNvSpPr>
            <a:spLocks noGrp="1"/>
          </p:cNvSpPr>
          <p:nvPr>
            <p:ph type="sldNum" sz="quarter" idx="12"/>
          </p:nvPr>
        </p:nvSpPr>
        <p:spPr/>
        <p:txBody>
          <a:bodyPr/>
          <a:lstStyle/>
          <a:p>
            <a:fld id="{A44C84D3-02E8-4A88-B0CE-84B609557CF9}" type="slidenum">
              <a:rPr kumimoji="1" lang="ja-JP" altLang="en-US" smtClean="0"/>
              <a:t>‹#›</a:t>
            </a:fld>
            <a:endParaRPr kumimoji="1" lang="ja-JP" altLang="en-US"/>
          </a:p>
        </p:txBody>
      </p:sp>
    </p:spTree>
    <p:extLst>
      <p:ext uri="{BB962C8B-B14F-4D97-AF65-F5344CB8AC3E}">
        <p14:creationId xmlns:p14="http://schemas.microsoft.com/office/powerpoint/2010/main" val="95875690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E64B8FA0-4F2C-76E9-4B38-E49A913C2925}"/>
              </a:ext>
            </a:extLst>
          </p:cNvPr>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図プレースホルダー 2">
            <a:extLst>
              <a:ext uri="{FF2B5EF4-FFF2-40B4-BE49-F238E27FC236}">
                <a16:creationId xmlns:a16="http://schemas.microsoft.com/office/drawing/2014/main" id="{96321D2C-99AA-3472-5BAC-9E74742AC7B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a:extLst>
              <a:ext uri="{FF2B5EF4-FFF2-40B4-BE49-F238E27FC236}">
                <a16:creationId xmlns:a16="http://schemas.microsoft.com/office/drawing/2014/main" id="{22D20B7F-F8B8-0828-5B1F-5568FD365E2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a:extLst>
              <a:ext uri="{FF2B5EF4-FFF2-40B4-BE49-F238E27FC236}">
                <a16:creationId xmlns:a16="http://schemas.microsoft.com/office/drawing/2014/main" id="{81E15B89-D559-705C-2102-7DB238304138}"/>
              </a:ext>
            </a:extLst>
          </p:cNvPr>
          <p:cNvSpPr>
            <a:spLocks noGrp="1"/>
          </p:cNvSpPr>
          <p:nvPr>
            <p:ph type="dt" sz="half" idx="10"/>
          </p:nvPr>
        </p:nvSpPr>
        <p:spPr/>
        <p:txBody>
          <a:bodyPr/>
          <a:lstStyle/>
          <a:p>
            <a:fld id="{87C965DF-80BC-4E32-923A-DF1A9E80E1A7}" type="datetimeFigureOut">
              <a:rPr kumimoji="1" lang="ja-JP" altLang="en-US" smtClean="0"/>
              <a:t>2026/6/4</a:t>
            </a:fld>
            <a:endParaRPr kumimoji="1" lang="ja-JP" altLang="en-US"/>
          </a:p>
        </p:txBody>
      </p:sp>
      <p:sp>
        <p:nvSpPr>
          <p:cNvPr id="6" name="フッター プレースホルダー 5">
            <a:extLst>
              <a:ext uri="{FF2B5EF4-FFF2-40B4-BE49-F238E27FC236}">
                <a16:creationId xmlns:a16="http://schemas.microsoft.com/office/drawing/2014/main" id="{609F7FB8-9539-A24E-E0CA-77788AFF4C2B}"/>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57B31F74-2E47-A7E8-B719-ADE2240526A5}"/>
              </a:ext>
            </a:extLst>
          </p:cNvPr>
          <p:cNvSpPr>
            <a:spLocks noGrp="1"/>
          </p:cNvSpPr>
          <p:nvPr>
            <p:ph type="sldNum" sz="quarter" idx="12"/>
          </p:nvPr>
        </p:nvSpPr>
        <p:spPr/>
        <p:txBody>
          <a:bodyPr/>
          <a:lstStyle/>
          <a:p>
            <a:fld id="{A44C84D3-02E8-4A88-B0CE-84B609557CF9}" type="slidenum">
              <a:rPr kumimoji="1" lang="ja-JP" altLang="en-US" smtClean="0"/>
              <a:t>‹#›</a:t>
            </a:fld>
            <a:endParaRPr kumimoji="1" lang="ja-JP" altLang="en-US"/>
          </a:p>
        </p:txBody>
      </p:sp>
    </p:spTree>
    <p:extLst>
      <p:ext uri="{BB962C8B-B14F-4D97-AF65-F5344CB8AC3E}">
        <p14:creationId xmlns:p14="http://schemas.microsoft.com/office/powerpoint/2010/main" val="177265056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a:extLst>
              <a:ext uri="{FF2B5EF4-FFF2-40B4-BE49-F238E27FC236}">
                <a16:creationId xmlns:a16="http://schemas.microsoft.com/office/drawing/2014/main" id="{FE56523A-9A7D-E841-B898-4A8094DDEDA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242A68EF-BC77-BBFC-0035-AA764D33D42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EA8F79FD-5A86-59D8-28EB-C7A1F43916F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7C965DF-80BC-4E32-923A-DF1A9E80E1A7}" type="datetimeFigureOut">
              <a:rPr kumimoji="1" lang="ja-JP" altLang="en-US" smtClean="0"/>
              <a:t>2026/6/4</a:t>
            </a:fld>
            <a:endParaRPr kumimoji="1" lang="ja-JP" altLang="en-US"/>
          </a:p>
        </p:txBody>
      </p:sp>
      <p:sp>
        <p:nvSpPr>
          <p:cNvPr id="5" name="フッター プレースホルダー 4">
            <a:extLst>
              <a:ext uri="{FF2B5EF4-FFF2-40B4-BE49-F238E27FC236}">
                <a16:creationId xmlns:a16="http://schemas.microsoft.com/office/drawing/2014/main" id="{46D90A50-B497-5041-DEAC-7F67605A24E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ー 5">
            <a:extLst>
              <a:ext uri="{FF2B5EF4-FFF2-40B4-BE49-F238E27FC236}">
                <a16:creationId xmlns:a16="http://schemas.microsoft.com/office/drawing/2014/main" id="{DE73FA0A-3071-247C-E06A-35337D08B99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44C84D3-02E8-4A88-B0CE-84B609557CF9}" type="slidenum">
              <a:rPr kumimoji="1" lang="ja-JP" altLang="en-US" smtClean="0"/>
              <a:t>‹#›</a:t>
            </a:fld>
            <a:endParaRPr kumimoji="1" lang="ja-JP" altLang="en-US"/>
          </a:p>
        </p:txBody>
      </p:sp>
    </p:spTree>
    <p:extLst>
      <p:ext uri="{BB962C8B-B14F-4D97-AF65-F5344CB8AC3E}">
        <p14:creationId xmlns:p14="http://schemas.microsoft.com/office/powerpoint/2010/main" val="313294862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3.emf"/></Relationships>
</file>

<file path=ppt/slides/_rels/slide20.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14.png"/><Relationship Id="rId7" Type="http://schemas.openxmlformats.org/officeDocument/2006/relationships/image" Target="../media/image18.png"/><Relationship Id="rId2" Type="http://schemas.openxmlformats.org/officeDocument/2006/relationships/image" Target="../media/image3.emf"/><Relationship Id="rId1" Type="http://schemas.openxmlformats.org/officeDocument/2006/relationships/slideLayout" Target="../slideLayouts/slideLayout1.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7.png"/><Relationship Id="rId7" Type="http://schemas.openxmlformats.org/officeDocument/2006/relationships/image" Target="../media/image22.pn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21.png"/><Relationship Id="rId4" Type="http://schemas.openxmlformats.org/officeDocument/2006/relationships/image" Target="../media/image5.png"/><Relationship Id="rId9" Type="http://schemas.openxmlformats.org/officeDocument/2006/relationships/image" Target="../media/image23.png"/></Relationships>
</file>

<file path=ppt/slides/_rels/slide2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5.png"/><Relationship Id="rId7" Type="http://schemas.openxmlformats.org/officeDocument/2006/relationships/image" Target="../media/image10.png"/><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 Id="rId9" Type="http://schemas.openxmlformats.org/officeDocument/2006/relationships/image" Target="../media/image9.png"/></Relationships>
</file>

<file path=ppt/slides/_rels/slide2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image" Target="../media/image5.png"/><Relationship Id="rId7" Type="http://schemas.openxmlformats.org/officeDocument/2006/relationships/image" Target="../media/image11.png"/><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 Id="rId9" Type="http://schemas.openxmlformats.org/officeDocument/2006/relationships/image" Target="../media/image11.png"/></Relationships>
</file>

<file path=ppt/slides/_rels/slide5.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5.png"/><Relationship Id="rId7" Type="http://schemas.openxmlformats.org/officeDocument/2006/relationships/image" Target="../media/image10.png"/><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 Id="rId9" Type="http://schemas.openxmlformats.org/officeDocument/2006/relationships/image" Target="../media/image9.png"/></Relationships>
</file>

<file path=ppt/slides/_rels/slide6.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5.png"/><Relationship Id="rId7" Type="http://schemas.openxmlformats.org/officeDocument/2006/relationships/image" Target="../media/image10.png"/><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 Id="rId9" Type="http://schemas.openxmlformats.org/officeDocument/2006/relationships/image" Target="../media/image9.png"/></Relationships>
</file>

<file path=ppt/slides/_rels/slide7.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5.png"/><Relationship Id="rId7" Type="http://schemas.openxmlformats.org/officeDocument/2006/relationships/image" Target="../media/image10.png"/><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 Id="rId9" Type="http://schemas.openxmlformats.org/officeDocument/2006/relationships/image" Target="../media/image9.png"/></Relationships>
</file>

<file path=ppt/slides/_rels/slide8.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5.png"/><Relationship Id="rId7" Type="http://schemas.openxmlformats.org/officeDocument/2006/relationships/image" Target="../media/image10.png"/><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7.png"/><Relationship Id="rId10" Type="http://schemas.openxmlformats.org/officeDocument/2006/relationships/image" Target="../media/image3.emf"/><Relationship Id="rId4" Type="http://schemas.openxmlformats.org/officeDocument/2006/relationships/image" Target="../media/image6.png"/><Relationship Id="rId9" Type="http://schemas.openxmlformats.org/officeDocument/2006/relationships/image" Target="../media/image9.png"/></Relationships>
</file>

<file path=ppt/slides/_rels/slide9.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5.png"/><Relationship Id="rId7" Type="http://schemas.openxmlformats.org/officeDocument/2006/relationships/image" Target="../media/image10.png"/><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 Id="rId9"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Box 2">
            <a:extLst>
              <a:ext uri="{FF2B5EF4-FFF2-40B4-BE49-F238E27FC236}">
                <a16:creationId xmlns:a16="http://schemas.microsoft.com/office/drawing/2014/main" id="{E26E7F02-B17C-41F4-BF27-1391FC1A9DF4}"/>
              </a:ext>
            </a:extLst>
          </p:cNvPr>
          <p:cNvSpPr txBox="1">
            <a:spLocks noChangeArrowheads="1"/>
          </p:cNvSpPr>
          <p:nvPr/>
        </p:nvSpPr>
        <p:spPr bwMode="auto">
          <a:xfrm>
            <a:off x="3285247" y="700152"/>
            <a:ext cx="7673514" cy="1144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10000"/>
              </a:spcBef>
              <a:buFontTx/>
              <a:buNone/>
            </a:pPr>
            <a:r>
              <a:rPr lang="ja-JP" altLang="en-US" sz="2000" dirty="0">
                <a:latin typeface="HGP創英角ｺﾞｼｯｸUB" panose="020B0900000000000000" pitchFamily="50" charset="-128"/>
                <a:ea typeface="HGP創英角ｺﾞｼｯｸUB" panose="020B0900000000000000" pitchFamily="50" charset="-128"/>
              </a:rPr>
              <a:t>ＱＣサークル 愛知地区</a:t>
            </a:r>
          </a:p>
          <a:p>
            <a:pPr eaLnBrk="1" hangingPunct="1">
              <a:spcBef>
                <a:spcPct val="10000"/>
              </a:spcBef>
              <a:buFontTx/>
              <a:buNone/>
            </a:pPr>
            <a:r>
              <a:rPr lang="ja-JP" altLang="en-US" sz="4400" dirty="0">
                <a:latin typeface="HGP創英角ｺﾞｼｯｸUB" panose="020B0900000000000000" pitchFamily="50" charset="-128"/>
                <a:ea typeface="HGP創英角ｺﾞｼｯｸUB" panose="020B0900000000000000" pitchFamily="50" charset="-128"/>
              </a:rPr>
              <a:t>ＱＣ入門コース研修会</a:t>
            </a:r>
          </a:p>
        </p:txBody>
      </p:sp>
      <p:grpSp>
        <p:nvGrpSpPr>
          <p:cNvPr id="7" name="Group 5">
            <a:extLst>
              <a:ext uri="{FF2B5EF4-FFF2-40B4-BE49-F238E27FC236}">
                <a16:creationId xmlns:a16="http://schemas.microsoft.com/office/drawing/2014/main" id="{4834097A-C284-4D2A-BB1C-40FB43A87817}"/>
              </a:ext>
            </a:extLst>
          </p:cNvPr>
          <p:cNvGrpSpPr>
            <a:grpSpLocks/>
          </p:cNvGrpSpPr>
          <p:nvPr/>
        </p:nvGrpSpPr>
        <p:grpSpPr bwMode="auto">
          <a:xfrm>
            <a:off x="1941564" y="768584"/>
            <a:ext cx="1008063" cy="1008062"/>
            <a:chOff x="1901" y="1273"/>
            <a:chExt cx="1260" cy="1303"/>
          </a:xfrm>
        </p:grpSpPr>
        <p:sp>
          <p:nvSpPr>
            <p:cNvPr id="8" name="AutoShape 6">
              <a:extLst>
                <a:ext uri="{FF2B5EF4-FFF2-40B4-BE49-F238E27FC236}">
                  <a16:creationId xmlns:a16="http://schemas.microsoft.com/office/drawing/2014/main" id="{CA9557DB-B9EB-408D-A76A-8C58391EB0C3}"/>
                </a:ext>
              </a:extLst>
            </p:cNvPr>
            <p:cNvSpPr>
              <a:spLocks noChangeArrowheads="1"/>
            </p:cNvSpPr>
            <p:nvPr/>
          </p:nvSpPr>
          <p:spPr bwMode="auto">
            <a:xfrm>
              <a:off x="1901" y="1273"/>
              <a:ext cx="1260" cy="1287"/>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3171 w 21600"/>
                <a:gd name="T25" fmla="*/ 3155 h 21600"/>
                <a:gd name="T26" fmla="*/ 18429 w 21600"/>
                <a:gd name="T27" fmla="*/ 18445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rgbClr val="FF00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2700" tIns="12700" rIns="12700" bIns="12700"/>
            <a:lstStyle/>
            <a:p>
              <a:endParaRPr lang="ja-JP" altLang="en-US"/>
            </a:p>
          </p:txBody>
        </p:sp>
        <p:sp>
          <p:nvSpPr>
            <p:cNvPr id="9" name="AutoShape 7">
              <a:extLst>
                <a:ext uri="{FF2B5EF4-FFF2-40B4-BE49-F238E27FC236}">
                  <a16:creationId xmlns:a16="http://schemas.microsoft.com/office/drawing/2014/main" id="{7F9D83D3-B52C-4457-A441-D04435A698BF}"/>
                </a:ext>
              </a:extLst>
            </p:cNvPr>
            <p:cNvSpPr>
              <a:spLocks noChangeArrowheads="1"/>
            </p:cNvSpPr>
            <p:nvPr/>
          </p:nvSpPr>
          <p:spPr bwMode="auto">
            <a:xfrm>
              <a:off x="2595" y="2004"/>
              <a:ext cx="525" cy="572"/>
            </a:xfrm>
            <a:prstGeom prst="rtTriangle">
              <a:avLst/>
            </a:prstGeom>
            <a:solidFill>
              <a:srgbClr val="FFFFFF"/>
            </a:solidFill>
            <a:ln w="9525">
              <a:solidFill>
                <a:srgbClr val="FFFFFF"/>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12700" tIns="12700" rIns="12700" bIns="12700"/>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0" name="AutoShape 8">
              <a:extLst>
                <a:ext uri="{FF2B5EF4-FFF2-40B4-BE49-F238E27FC236}">
                  <a16:creationId xmlns:a16="http://schemas.microsoft.com/office/drawing/2014/main" id="{0238EFA7-2923-40BC-9A70-92C9AB98F11D}"/>
                </a:ext>
              </a:extLst>
            </p:cNvPr>
            <p:cNvSpPr>
              <a:spLocks noChangeArrowheads="1"/>
            </p:cNvSpPr>
            <p:nvPr/>
          </p:nvSpPr>
          <p:spPr bwMode="auto">
            <a:xfrm>
              <a:off x="2648" y="2131"/>
              <a:ext cx="420" cy="429"/>
            </a:xfrm>
            <a:prstGeom prst="rtTriangle">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2700" tIns="12700" rIns="12700" bIns="12700"/>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grpSp>
      <p:sp>
        <p:nvSpPr>
          <p:cNvPr id="11" name="テキスト ボックス 10">
            <a:extLst>
              <a:ext uri="{FF2B5EF4-FFF2-40B4-BE49-F238E27FC236}">
                <a16:creationId xmlns:a16="http://schemas.microsoft.com/office/drawing/2014/main" id="{D7057169-F599-48BD-9440-9DD1B93618E4}"/>
              </a:ext>
            </a:extLst>
          </p:cNvPr>
          <p:cNvSpPr txBox="1"/>
          <p:nvPr/>
        </p:nvSpPr>
        <p:spPr>
          <a:xfrm>
            <a:off x="5668298" y="6157849"/>
            <a:ext cx="4999702" cy="400110"/>
          </a:xfrm>
          <a:prstGeom prst="rect">
            <a:avLst/>
          </a:prstGeom>
          <a:noFill/>
        </p:spPr>
        <p:txBody>
          <a:bodyPr wrap="square">
            <a:spAutoFit/>
          </a:bodyPr>
          <a:lstStyle/>
          <a:p>
            <a:pPr algn="ctr"/>
            <a:r>
              <a:rPr lang="ja-JP" altLang="ja-JP" sz="2000" b="1" dirty="0">
                <a:latin typeface="HG丸ｺﾞｼｯｸM-PRO" panose="020F0600000000000000" pitchFamily="50" charset="-128"/>
                <a:ea typeface="HG丸ｺﾞｼｯｸM-PRO" panose="020F0600000000000000" pitchFamily="50" charset="-128"/>
                <a:cs typeface="Times New Roman" panose="02020603050405020304" pitchFamily="18" charset="0"/>
              </a:rPr>
              <a:t>主催　</a:t>
            </a:r>
            <a:r>
              <a:rPr lang="en-US" altLang="ja-JP" sz="2000" b="1" dirty="0">
                <a:latin typeface="HG丸ｺﾞｼｯｸM-PRO" panose="020F0600000000000000" pitchFamily="50" charset="-128"/>
                <a:ea typeface="HG丸ｺﾞｼｯｸM-PRO" panose="020F0600000000000000" pitchFamily="50" charset="-128"/>
                <a:cs typeface="Times New Roman" panose="02020603050405020304" pitchFamily="18" charset="0"/>
              </a:rPr>
              <a:t>QC</a:t>
            </a:r>
            <a:r>
              <a:rPr lang="ja-JP" altLang="ja-JP" sz="2000" b="1" dirty="0">
                <a:latin typeface="HG丸ｺﾞｼｯｸM-PRO" panose="020F0600000000000000" pitchFamily="50" charset="-128"/>
                <a:ea typeface="HG丸ｺﾞｼｯｸM-PRO" panose="020F0600000000000000" pitchFamily="50" charset="-128"/>
                <a:cs typeface="Times New Roman" panose="02020603050405020304" pitchFamily="18" charset="0"/>
              </a:rPr>
              <a:t>サーク</a:t>
            </a:r>
            <a:r>
              <a:rPr lang="ja-JP" altLang="en-US" sz="2000" b="1" dirty="0">
                <a:latin typeface="HG丸ｺﾞｼｯｸM-PRO" panose="020F0600000000000000" pitchFamily="50" charset="-128"/>
                <a:ea typeface="HG丸ｺﾞｼｯｸM-PRO" panose="020F0600000000000000" pitchFamily="50" charset="-128"/>
                <a:cs typeface="Times New Roman" panose="02020603050405020304" pitchFamily="18" charset="0"/>
              </a:rPr>
              <a:t>ル</a:t>
            </a:r>
            <a:r>
              <a:rPr lang="en-US" altLang="ja-JP" sz="2000" b="1" dirty="0">
                <a:latin typeface="HG丸ｺﾞｼｯｸM-PRO" panose="020F0600000000000000" pitchFamily="50" charset="-128"/>
                <a:ea typeface="HG丸ｺﾞｼｯｸM-PRO" panose="020F0600000000000000" pitchFamily="50" charset="-128"/>
                <a:cs typeface="Times New Roman" panose="02020603050405020304" pitchFamily="18" charset="0"/>
              </a:rPr>
              <a:t> </a:t>
            </a:r>
            <a:r>
              <a:rPr lang="ja-JP" altLang="ja-JP" sz="2000" b="1" dirty="0">
                <a:latin typeface="HG丸ｺﾞｼｯｸM-PRO" panose="020F0600000000000000" pitchFamily="50" charset="-128"/>
                <a:ea typeface="HG丸ｺﾞｼｯｸM-PRO" panose="020F0600000000000000" pitchFamily="50" charset="-128"/>
                <a:cs typeface="Times New Roman" panose="02020603050405020304" pitchFamily="18" charset="0"/>
              </a:rPr>
              <a:t>愛知地区</a:t>
            </a:r>
            <a:endParaRPr lang="ja-JP" altLang="ja-JP" sz="1200" b="1" dirty="0">
              <a:latin typeface="HG丸ｺﾞｼｯｸM-PRO" panose="020F0600000000000000" pitchFamily="50" charset="-128"/>
              <a:ea typeface="HG丸ｺﾞｼｯｸM-PRO" panose="020F0600000000000000" pitchFamily="50" charset="-128"/>
              <a:cs typeface="Times New Roman" panose="02020603050405020304" pitchFamily="18" charset="0"/>
            </a:endParaRPr>
          </a:p>
        </p:txBody>
      </p:sp>
      <p:sp>
        <p:nvSpPr>
          <p:cNvPr id="12" name="テキスト ボックス 11">
            <a:extLst>
              <a:ext uri="{FF2B5EF4-FFF2-40B4-BE49-F238E27FC236}">
                <a16:creationId xmlns:a16="http://schemas.microsoft.com/office/drawing/2014/main" id="{A9BB9C1C-DA0C-46ED-94CC-C940896506A0}"/>
              </a:ext>
            </a:extLst>
          </p:cNvPr>
          <p:cNvSpPr txBox="1"/>
          <p:nvPr/>
        </p:nvSpPr>
        <p:spPr>
          <a:xfrm>
            <a:off x="3555345" y="2373063"/>
            <a:ext cx="4719484" cy="461665"/>
          </a:xfrm>
          <a:prstGeom prst="rect">
            <a:avLst/>
          </a:prstGeom>
          <a:noFill/>
        </p:spPr>
        <p:txBody>
          <a:bodyPr wrap="square">
            <a:spAutoFit/>
          </a:bodyPr>
          <a:lstStyle/>
          <a:p>
            <a:pPr algn="ctr"/>
            <a:r>
              <a:rPr lang="ja-JP" altLang="en-US" sz="2400" dirty="0">
                <a:latin typeface="イワタ中丸ゴシック体(GT)"/>
                <a:ea typeface="HG丸ｺﾞｼｯｸM-PRO" panose="020F0600000000000000" pitchFamily="50" charset="-128"/>
                <a:cs typeface="Times New Roman" panose="02020603050405020304" pitchFamily="18" charset="0"/>
              </a:rPr>
              <a:t>演習問題：コンビニフードロス</a:t>
            </a:r>
            <a:endParaRPr lang="ja-JP" altLang="ja-JP" sz="1000" dirty="0">
              <a:latin typeface="イワタ中丸ゴシック体(GT)"/>
              <a:cs typeface="Times New Roman" panose="02020603050405020304" pitchFamily="18" charset="0"/>
            </a:endParaRPr>
          </a:p>
        </p:txBody>
      </p:sp>
      <p:sp>
        <p:nvSpPr>
          <p:cNvPr id="15" name="テキスト ボックス 14">
            <a:extLst>
              <a:ext uri="{FF2B5EF4-FFF2-40B4-BE49-F238E27FC236}">
                <a16:creationId xmlns:a16="http://schemas.microsoft.com/office/drawing/2014/main" id="{1312078D-EDFB-41AB-8AA5-F2FFDF096BC7}"/>
              </a:ext>
            </a:extLst>
          </p:cNvPr>
          <p:cNvSpPr txBox="1"/>
          <p:nvPr/>
        </p:nvSpPr>
        <p:spPr>
          <a:xfrm>
            <a:off x="1941564" y="3056053"/>
            <a:ext cx="8641877" cy="1177245"/>
          </a:xfrm>
          <a:prstGeom prst="rect">
            <a:avLst/>
          </a:prstGeom>
          <a:noFill/>
        </p:spPr>
        <p:txBody>
          <a:bodyPr wrap="square">
            <a:spAutoFit/>
          </a:bodyPr>
          <a:lstStyle/>
          <a:p>
            <a:pPr indent="234950"/>
            <a:r>
              <a:rPr lang="ja-JP" altLang="ja-JP" sz="2800" spc="25" dirty="0">
                <a:latin typeface="Century" panose="02040604050505020304" pitchFamily="18" charset="0"/>
                <a:ea typeface="HG丸ｺﾞｼｯｸM-PRO" panose="020F0600000000000000" pitchFamily="50" charset="-128"/>
                <a:cs typeface="Times New Roman" panose="02020603050405020304" pitchFamily="18" charset="0"/>
              </a:rPr>
              <a:t>≪</a:t>
            </a:r>
            <a:r>
              <a:rPr lang="ja-JP" altLang="en-US" sz="2800" spc="25" dirty="0">
                <a:latin typeface="Century" panose="02040604050505020304" pitchFamily="18" charset="0"/>
                <a:ea typeface="HG丸ｺﾞｼｯｸM-PRO" panose="020F0600000000000000" pitchFamily="50" charset="-128"/>
                <a:cs typeface="Times New Roman" panose="02020603050405020304" pitchFamily="18" charset="0"/>
              </a:rPr>
              <a:t>演習</a:t>
            </a:r>
            <a:r>
              <a:rPr lang="ja-JP" altLang="ja-JP" sz="2800" spc="25" dirty="0">
                <a:latin typeface="Century" panose="02040604050505020304" pitchFamily="18" charset="0"/>
                <a:ea typeface="HG丸ｺﾞｼｯｸM-PRO" panose="020F0600000000000000" pitchFamily="50" charset="-128"/>
                <a:cs typeface="Times New Roman" panose="02020603050405020304" pitchFamily="18" charset="0"/>
              </a:rPr>
              <a:t>のポイント≫</a:t>
            </a:r>
            <a:endParaRPr lang="ja-JP" altLang="ja-JP" sz="1400" spc="25" dirty="0">
              <a:latin typeface="Century" panose="02040604050505020304" pitchFamily="18" charset="0"/>
              <a:ea typeface="ＭＳ 明朝" panose="02020609040205080304" pitchFamily="17" charset="-128"/>
              <a:cs typeface="Times New Roman" panose="02020603050405020304" pitchFamily="18" charset="0"/>
            </a:endParaRPr>
          </a:p>
          <a:p>
            <a:pPr indent="158750">
              <a:lnSpc>
                <a:spcPts val="1700"/>
              </a:lnSpc>
            </a:pPr>
            <a:r>
              <a:rPr lang="ja-JP" altLang="ja-JP" spc="25" dirty="0">
                <a:latin typeface="Century" panose="02040604050505020304" pitchFamily="18" charset="0"/>
                <a:ea typeface="Segoe UI Emoji" panose="020B0502040204020203" pitchFamily="34" charset="0"/>
                <a:cs typeface="Segoe UI Emoji" panose="020B0502040204020203" pitchFamily="34" charset="0"/>
              </a:rPr>
              <a:t>●</a:t>
            </a:r>
            <a:r>
              <a:rPr lang="ja-JP" altLang="ja-JP" spc="25" dirty="0">
                <a:latin typeface="HG丸ｺﾞｼｯｸM-PRO" panose="020F0600000000000000" pitchFamily="50" charset="-128"/>
                <a:ea typeface="HG丸ｺﾞｼｯｸM-PRO" panose="020F0600000000000000" pitchFamily="50" charset="-128"/>
                <a:cs typeface="Times New Roman" panose="02020603050405020304" pitchFamily="18" charset="0"/>
              </a:rPr>
              <a:t>本研修は</a:t>
            </a:r>
            <a:r>
              <a:rPr lang="ja-JP" altLang="en-US" spc="25" dirty="0">
                <a:latin typeface="HG丸ｺﾞｼｯｸM-PRO" panose="020F0600000000000000" pitchFamily="50" charset="-128"/>
                <a:ea typeface="HG丸ｺﾞｼｯｸM-PRO" panose="020F0600000000000000" pitchFamily="50" charset="-128"/>
                <a:cs typeface="Times New Roman" panose="02020603050405020304" pitchFamily="18" charset="0"/>
              </a:rPr>
              <a:t>自社自職場において、</a:t>
            </a:r>
            <a:r>
              <a:rPr lang="en-US" altLang="ja-JP" spc="25" dirty="0">
                <a:latin typeface="HG丸ｺﾞｼｯｸM-PRO" panose="020F0600000000000000" pitchFamily="50" charset="-128"/>
                <a:ea typeface="HG丸ｺﾞｼｯｸM-PRO" panose="020F0600000000000000" pitchFamily="50" charset="-128"/>
                <a:cs typeface="Times New Roman" panose="02020603050405020304" pitchFamily="18" charset="0"/>
              </a:rPr>
              <a:t>QC</a:t>
            </a:r>
            <a:r>
              <a:rPr lang="ja-JP" altLang="en-US" spc="25" dirty="0">
                <a:latin typeface="HG丸ｺﾞｼｯｸM-PRO" panose="020F0600000000000000" pitchFamily="50" charset="-128"/>
                <a:ea typeface="HG丸ｺﾞｼｯｸM-PRO" panose="020F0600000000000000" pitchFamily="50" charset="-128"/>
                <a:cs typeface="Times New Roman" panose="02020603050405020304" pitchFamily="18" charset="0"/>
              </a:rPr>
              <a:t>サークル活動のねらい・すすめ方を</a:t>
            </a:r>
            <a:br>
              <a:rPr lang="en-US" altLang="ja-JP" spc="25" dirty="0">
                <a:latin typeface="HG丸ｺﾞｼｯｸM-PRO" panose="020F0600000000000000" pitchFamily="50" charset="-128"/>
                <a:ea typeface="HG丸ｺﾞｼｯｸM-PRO" panose="020F0600000000000000" pitchFamily="50" charset="-128"/>
                <a:cs typeface="Times New Roman" panose="02020603050405020304" pitchFamily="18" charset="0"/>
              </a:rPr>
            </a:br>
            <a:r>
              <a:rPr lang="en-US" altLang="ja-JP" spc="25" dirty="0">
                <a:latin typeface="HG丸ｺﾞｼｯｸM-PRO" panose="020F0600000000000000" pitchFamily="50" charset="-128"/>
                <a:ea typeface="HG丸ｺﾞｼｯｸM-PRO" panose="020F0600000000000000" pitchFamily="50" charset="-128"/>
                <a:cs typeface="Times New Roman" panose="02020603050405020304" pitchFamily="18" charset="0"/>
              </a:rPr>
              <a:t>     </a:t>
            </a:r>
            <a:r>
              <a:rPr lang="ja-JP" altLang="en-US" spc="25" dirty="0">
                <a:latin typeface="HG丸ｺﾞｼｯｸM-PRO" panose="020F0600000000000000" pitchFamily="50" charset="-128"/>
                <a:ea typeface="HG丸ｺﾞｼｯｸM-PRO" panose="020F0600000000000000" pitchFamily="50" charset="-128"/>
                <a:cs typeface="Times New Roman" panose="02020603050405020304" pitchFamily="18" charset="0"/>
              </a:rPr>
              <a:t>理解し　  </a:t>
            </a:r>
            <a:r>
              <a:rPr lang="en-US" altLang="ja-JP" spc="25" dirty="0">
                <a:latin typeface="HG丸ｺﾞｼｯｸM-PRO" panose="020F0600000000000000" pitchFamily="50" charset="-128"/>
                <a:ea typeface="HG丸ｺﾞｼｯｸM-PRO" panose="020F0600000000000000" pitchFamily="50" charset="-128"/>
                <a:cs typeface="Times New Roman" panose="02020603050405020304" pitchFamily="18" charset="0"/>
              </a:rPr>
              <a:t>QC</a:t>
            </a:r>
            <a:r>
              <a:rPr lang="ja-JP" altLang="en-US" spc="25" dirty="0">
                <a:latin typeface="HG丸ｺﾞｼｯｸM-PRO" panose="020F0600000000000000" pitchFamily="50" charset="-128"/>
                <a:ea typeface="HG丸ｺﾞｼｯｸM-PRO" panose="020F0600000000000000" pitchFamily="50" charset="-128"/>
                <a:cs typeface="Times New Roman" panose="02020603050405020304" pitchFamily="18" charset="0"/>
              </a:rPr>
              <a:t>手法、問題解決のステップ演習を通じ</a:t>
            </a:r>
            <a:r>
              <a:rPr lang="ja-JP" altLang="ja-JP" spc="25" dirty="0">
                <a:latin typeface="HG丸ｺﾞｼｯｸM-PRO" panose="020F0600000000000000" pitchFamily="50" charset="-128"/>
                <a:ea typeface="HG丸ｺﾞｼｯｸM-PRO" panose="020F0600000000000000" pitchFamily="50" charset="-128"/>
                <a:cs typeface="Times New Roman" panose="02020603050405020304" pitchFamily="18" charset="0"/>
              </a:rPr>
              <a:t>、</a:t>
            </a:r>
            <a:br>
              <a:rPr lang="en-US" altLang="ja-JP" spc="25" dirty="0">
                <a:latin typeface="HG丸ｺﾞｼｯｸM-PRO" panose="020F0600000000000000" pitchFamily="50" charset="-128"/>
                <a:ea typeface="HG丸ｺﾞｼｯｸM-PRO" panose="020F0600000000000000" pitchFamily="50" charset="-128"/>
                <a:cs typeface="Times New Roman" panose="02020603050405020304" pitchFamily="18" charset="0"/>
              </a:rPr>
            </a:br>
            <a:r>
              <a:rPr lang="en-US" altLang="ja-JP" spc="25" dirty="0">
                <a:latin typeface="HG丸ｺﾞｼｯｸM-PRO" panose="020F0600000000000000" pitchFamily="50" charset="-128"/>
                <a:ea typeface="HG丸ｺﾞｼｯｸM-PRO" panose="020F0600000000000000" pitchFamily="50" charset="-128"/>
                <a:cs typeface="Times New Roman" panose="02020603050405020304" pitchFamily="18" charset="0"/>
              </a:rPr>
              <a:t>     </a:t>
            </a:r>
            <a:r>
              <a:rPr lang="ja-JP" altLang="en-US" spc="25" dirty="0">
                <a:latin typeface="HG丸ｺﾞｼｯｸM-PRO" panose="020F0600000000000000" pitchFamily="50" charset="-128"/>
                <a:ea typeface="HG丸ｺﾞｼｯｸM-PRO" panose="020F0600000000000000" pitchFamily="50" charset="-128"/>
                <a:cs typeface="Times New Roman" panose="02020603050405020304" pitchFamily="18" charset="0"/>
              </a:rPr>
              <a:t>ＱＣサークル改善活動が   できるように、</a:t>
            </a:r>
            <a:r>
              <a:rPr lang="ja-JP" altLang="ja-JP" spc="25" dirty="0">
                <a:latin typeface="HG丸ｺﾞｼｯｸM-PRO" panose="020F0600000000000000" pitchFamily="50" charset="-128"/>
                <a:ea typeface="HG丸ｺﾞｼｯｸM-PRO" panose="020F0600000000000000" pitchFamily="50" charset="-128"/>
                <a:cs typeface="Times New Roman" panose="02020603050405020304" pitchFamily="18" charset="0"/>
              </a:rPr>
              <a:t>学んでいただきます。</a:t>
            </a:r>
            <a:endParaRPr lang="ja-JP" altLang="ja-JP" sz="1400" spc="25" dirty="0">
              <a:latin typeface="HG丸ｺﾞｼｯｸM-PRO" panose="020F0600000000000000" pitchFamily="50" charset="-128"/>
              <a:ea typeface="HG丸ｺﾞｼｯｸM-PRO" panose="020F0600000000000000" pitchFamily="50" charset="-128"/>
              <a:cs typeface="Times New Roman" panose="02020603050405020304" pitchFamily="18" charset="0"/>
            </a:endParaRPr>
          </a:p>
        </p:txBody>
      </p:sp>
      <p:sp>
        <p:nvSpPr>
          <p:cNvPr id="19" name="テキスト ボックス 18">
            <a:extLst>
              <a:ext uri="{FF2B5EF4-FFF2-40B4-BE49-F238E27FC236}">
                <a16:creationId xmlns:a16="http://schemas.microsoft.com/office/drawing/2014/main" id="{3F090D25-37BD-49B6-8415-7E416611D7C7}"/>
              </a:ext>
            </a:extLst>
          </p:cNvPr>
          <p:cNvSpPr txBox="1"/>
          <p:nvPr/>
        </p:nvSpPr>
        <p:spPr>
          <a:xfrm>
            <a:off x="2009125" y="1782406"/>
            <a:ext cx="8655180" cy="369333"/>
          </a:xfrm>
          <a:prstGeom prst="rect">
            <a:avLst/>
          </a:prstGeom>
          <a:noFill/>
        </p:spPr>
        <p:txBody>
          <a:bodyPr wrap="square">
            <a:spAutoFit/>
          </a:bodyPr>
          <a:lstStyle/>
          <a:p>
            <a:pPr algn="ctr"/>
            <a:r>
              <a:rPr lang="ja-JP" altLang="en-US" dirty="0">
                <a:latin typeface="HG丸ｺﾞｼｯｸM-PRO" panose="020F0600000000000000" pitchFamily="50" charset="-128"/>
                <a:ea typeface="HG丸ｺﾞｼｯｸM-PRO" panose="020F0600000000000000" pitchFamily="50" charset="-128"/>
              </a:rPr>
              <a:t>（対象：これから活動を開始しようとしている企業</a:t>
            </a:r>
            <a:r>
              <a:rPr lang="en-US" altLang="ja-JP" dirty="0">
                <a:latin typeface="HG丸ｺﾞｼｯｸM-PRO" panose="020F0600000000000000" pitchFamily="50" charset="-128"/>
                <a:ea typeface="HG丸ｺﾞｼｯｸM-PRO" panose="020F0600000000000000" pitchFamily="50" charset="-128"/>
              </a:rPr>
              <a:t>/</a:t>
            </a:r>
            <a:r>
              <a:rPr lang="ja-JP" altLang="en-US" dirty="0">
                <a:latin typeface="HG丸ｺﾞｼｯｸM-PRO" panose="020F0600000000000000" pitchFamily="50" charset="-128"/>
                <a:ea typeface="HG丸ｺﾞｼｯｸM-PRO" panose="020F0600000000000000" pitchFamily="50" charset="-128"/>
              </a:rPr>
              <a:t>始めて間もない企業の方）</a:t>
            </a:r>
          </a:p>
        </p:txBody>
      </p:sp>
    </p:spTree>
    <p:extLst>
      <p:ext uri="{BB962C8B-B14F-4D97-AF65-F5344CB8AC3E}">
        <p14:creationId xmlns:p14="http://schemas.microsoft.com/office/powerpoint/2010/main" val="328115711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グループ化 4">
            <a:extLst>
              <a:ext uri="{FF2B5EF4-FFF2-40B4-BE49-F238E27FC236}">
                <a16:creationId xmlns:a16="http://schemas.microsoft.com/office/drawing/2014/main" id="{3AD0D093-78A9-63A4-6E56-CDB46539DADE}"/>
              </a:ext>
            </a:extLst>
          </p:cNvPr>
          <p:cNvGrpSpPr/>
          <p:nvPr/>
        </p:nvGrpSpPr>
        <p:grpSpPr>
          <a:xfrm>
            <a:off x="2886075" y="905255"/>
            <a:ext cx="6561582" cy="5128118"/>
            <a:chOff x="2886075" y="1408175"/>
            <a:chExt cx="6561582" cy="5128118"/>
          </a:xfrm>
        </p:grpSpPr>
        <p:sp>
          <p:nvSpPr>
            <p:cNvPr id="2" name="正方形/長方形 1">
              <a:extLst>
                <a:ext uri="{FF2B5EF4-FFF2-40B4-BE49-F238E27FC236}">
                  <a16:creationId xmlns:a16="http://schemas.microsoft.com/office/drawing/2014/main" id="{8211B61A-A486-E10D-17AD-7E29223DF2C9}"/>
                </a:ext>
              </a:extLst>
            </p:cNvPr>
            <p:cNvSpPr/>
            <p:nvPr/>
          </p:nvSpPr>
          <p:spPr>
            <a:xfrm>
              <a:off x="3676651" y="1408175"/>
              <a:ext cx="5048250" cy="3676031"/>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正方形/長方形 3">
              <a:extLst>
                <a:ext uri="{FF2B5EF4-FFF2-40B4-BE49-F238E27FC236}">
                  <a16:creationId xmlns:a16="http://schemas.microsoft.com/office/drawing/2014/main" id="{F82A7137-7633-B3AF-78A6-26B51C497E41}"/>
                </a:ext>
              </a:extLst>
            </p:cNvPr>
            <p:cNvSpPr/>
            <p:nvPr/>
          </p:nvSpPr>
          <p:spPr>
            <a:xfrm>
              <a:off x="3676650" y="5084207"/>
              <a:ext cx="1009650" cy="1449943"/>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正方形/長方形 10">
              <a:extLst>
                <a:ext uri="{FF2B5EF4-FFF2-40B4-BE49-F238E27FC236}">
                  <a16:creationId xmlns:a16="http://schemas.microsoft.com/office/drawing/2014/main" id="{BBA014D1-13BF-A8C7-74E4-48FE5E17D631}"/>
                </a:ext>
              </a:extLst>
            </p:cNvPr>
            <p:cNvSpPr/>
            <p:nvPr/>
          </p:nvSpPr>
          <p:spPr>
            <a:xfrm>
              <a:off x="4686300" y="5084207"/>
              <a:ext cx="1009650" cy="1449943"/>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正方形/長方形 11">
              <a:extLst>
                <a:ext uri="{FF2B5EF4-FFF2-40B4-BE49-F238E27FC236}">
                  <a16:creationId xmlns:a16="http://schemas.microsoft.com/office/drawing/2014/main" id="{E5F39620-E98A-EEAD-A541-8C820283B527}"/>
                </a:ext>
              </a:extLst>
            </p:cNvPr>
            <p:cNvSpPr/>
            <p:nvPr/>
          </p:nvSpPr>
          <p:spPr>
            <a:xfrm>
              <a:off x="5695950" y="5084207"/>
              <a:ext cx="1009650" cy="1449943"/>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正方形/長方形 12">
              <a:extLst>
                <a:ext uri="{FF2B5EF4-FFF2-40B4-BE49-F238E27FC236}">
                  <a16:creationId xmlns:a16="http://schemas.microsoft.com/office/drawing/2014/main" id="{39ED1AAA-1B1F-7632-03D9-65E7C2F7598C}"/>
                </a:ext>
              </a:extLst>
            </p:cNvPr>
            <p:cNvSpPr/>
            <p:nvPr/>
          </p:nvSpPr>
          <p:spPr>
            <a:xfrm>
              <a:off x="6705600" y="5086350"/>
              <a:ext cx="1009650" cy="1449943"/>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正方形/長方形 13">
              <a:extLst>
                <a:ext uri="{FF2B5EF4-FFF2-40B4-BE49-F238E27FC236}">
                  <a16:creationId xmlns:a16="http://schemas.microsoft.com/office/drawing/2014/main" id="{71163CCC-4FBC-CA4B-8066-DD049CE6AE56}"/>
                </a:ext>
              </a:extLst>
            </p:cNvPr>
            <p:cNvSpPr/>
            <p:nvPr/>
          </p:nvSpPr>
          <p:spPr>
            <a:xfrm>
              <a:off x="7715250" y="5084207"/>
              <a:ext cx="1009650" cy="1449943"/>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テキスト ボックス 14">
              <a:extLst>
                <a:ext uri="{FF2B5EF4-FFF2-40B4-BE49-F238E27FC236}">
                  <a16:creationId xmlns:a16="http://schemas.microsoft.com/office/drawing/2014/main" id="{991804DB-F60C-3721-E556-726152AE52DF}"/>
                </a:ext>
              </a:extLst>
            </p:cNvPr>
            <p:cNvSpPr txBox="1"/>
            <p:nvPr/>
          </p:nvSpPr>
          <p:spPr>
            <a:xfrm>
              <a:off x="2886075" y="4899541"/>
              <a:ext cx="722757" cy="369332"/>
            </a:xfrm>
            <a:prstGeom prst="rect">
              <a:avLst/>
            </a:prstGeom>
            <a:noFill/>
          </p:spPr>
          <p:txBody>
            <a:bodyPr wrap="square" rtlCol="0">
              <a:spAutoFit/>
            </a:bodyPr>
            <a:lstStyle/>
            <a:p>
              <a:pPr algn="ctr"/>
              <a:r>
                <a:rPr lang="en-US" altLang="ja-JP" dirty="0"/>
                <a:t>0</a:t>
              </a:r>
              <a:endParaRPr kumimoji="1" lang="ja-JP" altLang="en-US" dirty="0"/>
            </a:p>
          </p:txBody>
        </p:sp>
        <p:sp>
          <p:nvSpPr>
            <p:cNvPr id="16" name="テキスト ボックス 15">
              <a:extLst>
                <a:ext uri="{FF2B5EF4-FFF2-40B4-BE49-F238E27FC236}">
                  <a16:creationId xmlns:a16="http://schemas.microsoft.com/office/drawing/2014/main" id="{9BA4D341-10DE-00C4-DFD4-BB3A043473EE}"/>
                </a:ext>
              </a:extLst>
            </p:cNvPr>
            <p:cNvSpPr txBox="1"/>
            <p:nvPr/>
          </p:nvSpPr>
          <p:spPr>
            <a:xfrm>
              <a:off x="8724900" y="4899541"/>
              <a:ext cx="722757" cy="369332"/>
            </a:xfrm>
            <a:prstGeom prst="rect">
              <a:avLst/>
            </a:prstGeom>
            <a:noFill/>
          </p:spPr>
          <p:txBody>
            <a:bodyPr wrap="square" rtlCol="0">
              <a:spAutoFit/>
            </a:bodyPr>
            <a:lstStyle/>
            <a:p>
              <a:pPr algn="ctr"/>
              <a:r>
                <a:rPr lang="en-US" altLang="ja-JP" dirty="0"/>
                <a:t>0</a:t>
              </a:r>
              <a:endParaRPr kumimoji="1" lang="ja-JP" altLang="en-US" dirty="0"/>
            </a:p>
          </p:txBody>
        </p:sp>
      </p:grpSp>
      <p:sp>
        <p:nvSpPr>
          <p:cNvPr id="3" name="テキスト ボックス 2">
            <a:extLst>
              <a:ext uri="{FF2B5EF4-FFF2-40B4-BE49-F238E27FC236}">
                <a16:creationId xmlns:a16="http://schemas.microsoft.com/office/drawing/2014/main" id="{9F66091E-36D1-FBAA-EC42-44590A1C3F94}"/>
              </a:ext>
            </a:extLst>
          </p:cNvPr>
          <p:cNvSpPr txBox="1"/>
          <p:nvPr/>
        </p:nvSpPr>
        <p:spPr>
          <a:xfrm>
            <a:off x="4492148" y="327158"/>
            <a:ext cx="3417254" cy="369332"/>
          </a:xfrm>
          <a:prstGeom prst="rect">
            <a:avLst/>
          </a:prstGeom>
          <a:noFill/>
        </p:spPr>
        <p:txBody>
          <a:bodyPr wrap="square" rtlCol="0">
            <a:spAutoFit/>
          </a:bodyPr>
          <a:lstStyle/>
          <a:p>
            <a:r>
              <a:rPr lang="ja-JP" altLang="en-US" dirty="0"/>
              <a:t>フードロスによる損失金額</a:t>
            </a:r>
            <a:endParaRPr kumimoji="1" lang="en-US" altLang="ja-JP" dirty="0"/>
          </a:p>
        </p:txBody>
      </p:sp>
    </p:spTree>
    <p:extLst>
      <p:ext uri="{BB962C8B-B14F-4D97-AF65-F5344CB8AC3E}">
        <p14:creationId xmlns:p14="http://schemas.microsoft.com/office/powerpoint/2010/main" val="14641191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テキスト ボックス 6">
            <a:extLst>
              <a:ext uri="{FF2B5EF4-FFF2-40B4-BE49-F238E27FC236}">
                <a16:creationId xmlns:a16="http://schemas.microsoft.com/office/drawing/2014/main" id="{0653DF4A-3B10-3AA0-12FC-A8C1A1586D15}"/>
              </a:ext>
            </a:extLst>
          </p:cNvPr>
          <p:cNvSpPr txBox="1"/>
          <p:nvPr/>
        </p:nvSpPr>
        <p:spPr>
          <a:xfrm>
            <a:off x="3390900" y="6029325"/>
            <a:ext cx="5591175" cy="369332"/>
          </a:xfrm>
          <a:prstGeom prst="rect">
            <a:avLst/>
          </a:prstGeom>
          <a:noFill/>
        </p:spPr>
        <p:txBody>
          <a:bodyPr wrap="square" rtlCol="0">
            <a:spAutoFit/>
          </a:bodyPr>
          <a:lstStyle/>
          <a:p>
            <a:r>
              <a:rPr kumimoji="1" lang="ja-JP" altLang="en-US" b="1" u="sng" dirty="0">
                <a:solidFill>
                  <a:srgbClr val="0000CC"/>
                </a:solidFill>
              </a:rPr>
              <a:t>弁当のフードロスが全体の</a:t>
            </a:r>
            <a:r>
              <a:rPr kumimoji="1" lang="en-US" altLang="ja-JP" b="1" u="sng" dirty="0">
                <a:solidFill>
                  <a:srgbClr val="0000CC"/>
                </a:solidFill>
              </a:rPr>
              <a:t>50</a:t>
            </a:r>
            <a:r>
              <a:rPr kumimoji="1" lang="ja-JP" altLang="en-US" b="1" u="sng" dirty="0">
                <a:solidFill>
                  <a:srgbClr val="0000CC"/>
                </a:solidFill>
              </a:rPr>
              <a:t>％を占めている。</a:t>
            </a:r>
          </a:p>
        </p:txBody>
      </p:sp>
      <p:pic>
        <p:nvPicPr>
          <p:cNvPr id="14" name="図 13">
            <a:extLst>
              <a:ext uri="{FF2B5EF4-FFF2-40B4-BE49-F238E27FC236}">
                <a16:creationId xmlns:a16="http://schemas.microsoft.com/office/drawing/2014/main" id="{A551D2E6-A6F5-0918-5A27-43BE7C196E31}"/>
              </a:ext>
            </a:extLst>
          </p:cNvPr>
          <p:cNvPicPr>
            <a:picLocks noChangeAspect="1"/>
          </p:cNvPicPr>
          <p:nvPr/>
        </p:nvPicPr>
        <p:blipFill>
          <a:blip r:embed="rId2"/>
          <a:stretch>
            <a:fillRect/>
          </a:stretch>
        </p:blipFill>
        <p:spPr>
          <a:xfrm>
            <a:off x="2811345" y="327559"/>
            <a:ext cx="6325228" cy="5587466"/>
          </a:xfrm>
          <a:prstGeom prst="rect">
            <a:avLst/>
          </a:prstGeom>
        </p:spPr>
      </p:pic>
      <p:sp>
        <p:nvSpPr>
          <p:cNvPr id="2" name="テキスト ボックス 1">
            <a:extLst>
              <a:ext uri="{FF2B5EF4-FFF2-40B4-BE49-F238E27FC236}">
                <a16:creationId xmlns:a16="http://schemas.microsoft.com/office/drawing/2014/main" id="{908DEBA4-23ED-C219-113F-5C9852E07F07}"/>
              </a:ext>
            </a:extLst>
          </p:cNvPr>
          <p:cNvSpPr txBox="1"/>
          <p:nvPr/>
        </p:nvSpPr>
        <p:spPr>
          <a:xfrm>
            <a:off x="7690104" y="5002679"/>
            <a:ext cx="2359152" cy="646331"/>
          </a:xfrm>
          <a:prstGeom prst="rect">
            <a:avLst/>
          </a:prstGeom>
          <a:noFill/>
        </p:spPr>
        <p:txBody>
          <a:bodyPr wrap="square" rtlCol="0">
            <a:spAutoFit/>
          </a:bodyPr>
          <a:lstStyle/>
          <a:p>
            <a:r>
              <a:rPr kumimoji="1" lang="ja-JP" altLang="en-US" sz="1200" dirty="0"/>
              <a:t>作成：オーナー</a:t>
            </a:r>
            <a:endParaRPr kumimoji="1" lang="en-US" altLang="ja-JP" sz="1200" dirty="0"/>
          </a:p>
          <a:p>
            <a:r>
              <a:rPr lang="ja-JP" altLang="en-US" sz="1200" dirty="0"/>
              <a:t>　　　</a:t>
            </a:r>
            <a:r>
              <a:rPr kumimoji="1" lang="ja-JP" altLang="en-US" sz="1200" dirty="0"/>
              <a:t>愛知太郎</a:t>
            </a:r>
            <a:endParaRPr kumimoji="1" lang="en-US" altLang="ja-JP" sz="1200" dirty="0"/>
          </a:p>
          <a:p>
            <a:r>
              <a:rPr lang="ja-JP" altLang="en-US" sz="1200" dirty="0"/>
              <a:t>　　　</a:t>
            </a:r>
            <a:r>
              <a:rPr lang="en-US" altLang="ja-JP" sz="1200" dirty="0"/>
              <a:t>2024.7.22</a:t>
            </a:r>
            <a:endParaRPr kumimoji="1" lang="ja-JP" altLang="en-US" sz="1200" dirty="0"/>
          </a:p>
        </p:txBody>
      </p:sp>
      <p:sp>
        <p:nvSpPr>
          <p:cNvPr id="3" name="テキスト ボックス 2">
            <a:extLst>
              <a:ext uri="{FF2B5EF4-FFF2-40B4-BE49-F238E27FC236}">
                <a16:creationId xmlns:a16="http://schemas.microsoft.com/office/drawing/2014/main" id="{F9640934-DD67-D1CD-FB91-0A136EECDAB8}"/>
              </a:ext>
            </a:extLst>
          </p:cNvPr>
          <p:cNvSpPr txBox="1"/>
          <p:nvPr/>
        </p:nvSpPr>
        <p:spPr>
          <a:xfrm>
            <a:off x="7850792" y="4426714"/>
            <a:ext cx="1389888" cy="461665"/>
          </a:xfrm>
          <a:prstGeom prst="rect">
            <a:avLst/>
          </a:prstGeom>
          <a:noFill/>
        </p:spPr>
        <p:txBody>
          <a:bodyPr wrap="square" rtlCol="0">
            <a:spAutoFit/>
          </a:bodyPr>
          <a:lstStyle/>
          <a:p>
            <a:r>
              <a:rPr lang="ja-JP" altLang="en-US" sz="1200" dirty="0"/>
              <a:t>調査期間</a:t>
            </a:r>
            <a:endParaRPr lang="en-US" altLang="ja-JP" sz="1200" dirty="0"/>
          </a:p>
          <a:p>
            <a:r>
              <a:rPr lang="en-US" altLang="ja-JP" sz="1200" dirty="0"/>
              <a:t>2024.7.1</a:t>
            </a:r>
            <a:r>
              <a:rPr lang="ja-JP" altLang="en-US" sz="1200" dirty="0"/>
              <a:t>～</a:t>
            </a:r>
            <a:r>
              <a:rPr lang="en-US" altLang="ja-JP" sz="1200" dirty="0"/>
              <a:t>7/8</a:t>
            </a:r>
            <a:endParaRPr kumimoji="1" lang="ja-JP" altLang="en-US" sz="1200" dirty="0"/>
          </a:p>
        </p:txBody>
      </p:sp>
      <p:sp>
        <p:nvSpPr>
          <p:cNvPr id="4" name="テキスト ボックス 3">
            <a:extLst>
              <a:ext uri="{FF2B5EF4-FFF2-40B4-BE49-F238E27FC236}">
                <a16:creationId xmlns:a16="http://schemas.microsoft.com/office/drawing/2014/main" id="{A7E213F3-E75A-FC78-54D5-6822DF72FD37}"/>
              </a:ext>
            </a:extLst>
          </p:cNvPr>
          <p:cNvSpPr txBox="1"/>
          <p:nvPr/>
        </p:nvSpPr>
        <p:spPr>
          <a:xfrm>
            <a:off x="3584448" y="942975"/>
            <a:ext cx="1609344" cy="307777"/>
          </a:xfrm>
          <a:prstGeom prst="rect">
            <a:avLst/>
          </a:prstGeom>
          <a:noFill/>
        </p:spPr>
        <p:txBody>
          <a:bodyPr wrap="square" rtlCol="0">
            <a:spAutoFit/>
          </a:bodyPr>
          <a:lstStyle/>
          <a:p>
            <a:r>
              <a:rPr lang="ja-JP" altLang="en-US" sz="1400" dirty="0"/>
              <a:t>合計　￥</a:t>
            </a:r>
            <a:r>
              <a:rPr lang="en-US" altLang="ja-JP" sz="1400" dirty="0"/>
              <a:t>7,740</a:t>
            </a:r>
            <a:r>
              <a:rPr lang="ja-JP" altLang="en-US" sz="1400" dirty="0"/>
              <a:t>円</a:t>
            </a:r>
            <a:endParaRPr kumimoji="1" lang="ja-JP" altLang="en-US" sz="1400" dirty="0"/>
          </a:p>
        </p:txBody>
      </p:sp>
      <p:sp>
        <p:nvSpPr>
          <p:cNvPr id="8" name="テキスト ボックス 7">
            <a:extLst>
              <a:ext uri="{FF2B5EF4-FFF2-40B4-BE49-F238E27FC236}">
                <a16:creationId xmlns:a16="http://schemas.microsoft.com/office/drawing/2014/main" id="{C440D4C9-91F6-F772-DFA8-63264025F41D}"/>
              </a:ext>
            </a:extLst>
          </p:cNvPr>
          <p:cNvSpPr txBox="1"/>
          <p:nvPr/>
        </p:nvSpPr>
        <p:spPr>
          <a:xfrm>
            <a:off x="39624" y="126803"/>
            <a:ext cx="1389888" cy="369332"/>
          </a:xfrm>
          <a:prstGeom prst="rect">
            <a:avLst/>
          </a:prstGeom>
          <a:noFill/>
          <a:ln>
            <a:solidFill>
              <a:schemeClr val="tx1"/>
            </a:solidFill>
          </a:ln>
        </p:spPr>
        <p:txBody>
          <a:bodyPr wrap="square" rtlCol="0">
            <a:spAutoFit/>
          </a:bodyPr>
          <a:lstStyle/>
          <a:p>
            <a:pPr algn="ctr"/>
            <a:r>
              <a:rPr kumimoji="1" lang="ja-JP" altLang="en-US" b="1" dirty="0"/>
              <a:t>回答例解説</a:t>
            </a:r>
          </a:p>
        </p:txBody>
      </p:sp>
      <p:sp>
        <p:nvSpPr>
          <p:cNvPr id="9" name="吹き出し: 角を丸めた四角形 8">
            <a:extLst>
              <a:ext uri="{FF2B5EF4-FFF2-40B4-BE49-F238E27FC236}">
                <a16:creationId xmlns:a16="http://schemas.microsoft.com/office/drawing/2014/main" id="{03BD1347-6119-3CC1-4CF0-6C2BC4CF214D}"/>
              </a:ext>
            </a:extLst>
          </p:cNvPr>
          <p:cNvSpPr/>
          <p:nvPr/>
        </p:nvSpPr>
        <p:spPr>
          <a:xfrm>
            <a:off x="9473184" y="1250752"/>
            <a:ext cx="1700784" cy="733496"/>
          </a:xfrm>
          <a:prstGeom prst="wedgeRoundRectCallout">
            <a:avLst>
              <a:gd name="adj1" fmla="val -124059"/>
              <a:gd name="adj2" fmla="val -143194"/>
              <a:gd name="adj3" fmla="val 16667"/>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400" b="1" dirty="0">
                <a:solidFill>
                  <a:srgbClr val="0000CC"/>
                </a:solidFill>
              </a:rPr>
              <a:t>ここを（％）にし、数値の％をとっても良い</a:t>
            </a:r>
          </a:p>
        </p:txBody>
      </p:sp>
      <p:sp>
        <p:nvSpPr>
          <p:cNvPr id="10" name="吹き出し: 角を丸めた四角形 9">
            <a:extLst>
              <a:ext uri="{FF2B5EF4-FFF2-40B4-BE49-F238E27FC236}">
                <a16:creationId xmlns:a16="http://schemas.microsoft.com/office/drawing/2014/main" id="{A59ACFA9-6FD4-68E3-3278-E563A02784D4}"/>
              </a:ext>
            </a:extLst>
          </p:cNvPr>
          <p:cNvSpPr/>
          <p:nvPr/>
        </p:nvSpPr>
        <p:spPr>
          <a:xfrm>
            <a:off x="338328" y="894707"/>
            <a:ext cx="2136406" cy="733496"/>
          </a:xfrm>
          <a:prstGeom prst="wedgeRoundRectCallout">
            <a:avLst>
              <a:gd name="adj1" fmla="val 75127"/>
              <a:gd name="adj2" fmla="val -49697"/>
              <a:gd name="adj3" fmla="val 16667"/>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400" b="1" dirty="0">
                <a:solidFill>
                  <a:srgbClr val="0000CC"/>
                </a:solidFill>
              </a:rPr>
              <a:t>ここは</a:t>
            </a:r>
            <a:r>
              <a:rPr kumimoji="1" lang="en-US" altLang="ja-JP" sz="1400" b="1" dirty="0">
                <a:solidFill>
                  <a:srgbClr val="0000CC"/>
                </a:solidFill>
              </a:rPr>
              <a:t>7</a:t>
            </a:r>
            <a:r>
              <a:rPr lang="en-US" altLang="ja-JP" sz="1400" b="1" dirty="0">
                <a:solidFill>
                  <a:srgbClr val="0000CC"/>
                </a:solidFill>
              </a:rPr>
              <a:t>,740</a:t>
            </a:r>
            <a:r>
              <a:rPr lang="ja-JP" altLang="en-US" sz="1400" b="1" dirty="0">
                <a:solidFill>
                  <a:srgbClr val="0000CC"/>
                </a:solidFill>
              </a:rPr>
              <a:t>と</a:t>
            </a:r>
            <a:endParaRPr lang="en-US" altLang="ja-JP" sz="1400" b="1" dirty="0">
              <a:solidFill>
                <a:srgbClr val="0000CC"/>
              </a:solidFill>
            </a:endParaRPr>
          </a:p>
          <a:p>
            <a:pPr algn="ctr"/>
            <a:r>
              <a:rPr lang="ja-JP" altLang="en-US" sz="1400" b="1" dirty="0">
                <a:solidFill>
                  <a:srgbClr val="0000CC"/>
                </a:solidFill>
              </a:rPr>
              <a:t>記入しない</a:t>
            </a:r>
            <a:endParaRPr kumimoji="1" lang="ja-JP" altLang="en-US" sz="1400" b="1" dirty="0">
              <a:solidFill>
                <a:srgbClr val="0000CC"/>
              </a:solidFill>
            </a:endParaRPr>
          </a:p>
        </p:txBody>
      </p:sp>
      <p:grpSp>
        <p:nvGrpSpPr>
          <p:cNvPr id="5" name="グループ化 4">
            <a:extLst>
              <a:ext uri="{FF2B5EF4-FFF2-40B4-BE49-F238E27FC236}">
                <a16:creationId xmlns:a16="http://schemas.microsoft.com/office/drawing/2014/main" id="{C61D4E10-7AAF-8FE9-8C73-E2E017F62DD9}"/>
              </a:ext>
            </a:extLst>
          </p:cNvPr>
          <p:cNvGrpSpPr/>
          <p:nvPr/>
        </p:nvGrpSpPr>
        <p:grpSpPr>
          <a:xfrm>
            <a:off x="486538" y="5884110"/>
            <a:ext cx="6920101" cy="646331"/>
            <a:chOff x="2597697" y="5679226"/>
            <a:chExt cx="5941656" cy="646331"/>
          </a:xfrm>
        </p:grpSpPr>
        <p:sp>
          <p:nvSpPr>
            <p:cNvPr id="11" name="テキスト ボックス 10">
              <a:extLst>
                <a:ext uri="{FF2B5EF4-FFF2-40B4-BE49-F238E27FC236}">
                  <a16:creationId xmlns:a16="http://schemas.microsoft.com/office/drawing/2014/main" id="{0AE96F25-5307-27D0-5018-20E6FE910C67}"/>
                </a:ext>
              </a:extLst>
            </p:cNvPr>
            <p:cNvSpPr txBox="1"/>
            <p:nvPr/>
          </p:nvSpPr>
          <p:spPr>
            <a:xfrm>
              <a:off x="2906649" y="5679226"/>
              <a:ext cx="5632704" cy="646331"/>
            </a:xfrm>
            <a:prstGeom prst="rect">
              <a:avLst/>
            </a:prstGeom>
            <a:noFill/>
          </p:spPr>
          <p:txBody>
            <a:bodyPr wrap="square" rtlCol="0">
              <a:spAutoFit/>
            </a:bodyPr>
            <a:lstStyle/>
            <a:p>
              <a:r>
                <a:rPr lang="ja-JP" altLang="en-US" b="1" dirty="0">
                  <a:solidFill>
                    <a:srgbClr val="0000CC"/>
                  </a:solidFill>
                </a:rPr>
                <a:t>パレート図から</a:t>
              </a:r>
              <a:endParaRPr lang="en-US" altLang="ja-JP" b="1" dirty="0">
                <a:solidFill>
                  <a:srgbClr val="0000CC"/>
                </a:solidFill>
              </a:endParaRPr>
            </a:p>
            <a:p>
              <a:r>
                <a:rPr lang="ja-JP" altLang="en-US" b="1" dirty="0">
                  <a:solidFill>
                    <a:srgbClr val="0000CC"/>
                  </a:solidFill>
                </a:rPr>
                <a:t>考察する</a:t>
              </a:r>
              <a:endParaRPr lang="en-US" altLang="ja-JP" b="1" dirty="0">
                <a:solidFill>
                  <a:srgbClr val="0000CC"/>
                </a:solidFill>
              </a:endParaRPr>
            </a:p>
          </p:txBody>
        </p:sp>
        <p:pic>
          <p:nvPicPr>
            <p:cNvPr id="12" name="図 11">
              <a:extLst>
                <a:ext uri="{FF2B5EF4-FFF2-40B4-BE49-F238E27FC236}">
                  <a16:creationId xmlns:a16="http://schemas.microsoft.com/office/drawing/2014/main" id="{37298BB4-A580-466B-0CE9-8EC16FC4B033}"/>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2597697" y="5800366"/>
              <a:ext cx="231990" cy="40405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40686283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日付プレースホルダー 2"/>
          <p:cNvSpPr>
            <a:spLocks noGrp="1"/>
          </p:cNvSpPr>
          <p:nvPr>
            <p:ph type="dt" sz="half" idx="19"/>
          </p:nvPr>
        </p:nvSpPr>
        <p:spPr>
          <a:xfrm>
            <a:off x="6472885" y="6668517"/>
            <a:ext cx="2228850" cy="129789"/>
          </a:xfrm>
        </p:spPr>
        <p:txBody>
          <a:bodyPr/>
          <a:lstStyle/>
          <a:p>
            <a:fld id="{FCAFAC13-DB77-42F2-BE26-45BA5532FD50}" type="datetime4">
              <a:rPr lang="en-US" altLang="ja-JP" smtClean="0">
                <a:latin typeface="Meiryo UI" panose="020B0604030504040204" pitchFamily="50" charset="-128"/>
                <a:ea typeface="Meiryo UI" panose="020B0604030504040204" pitchFamily="50" charset="-128"/>
              </a:rPr>
              <a:pPr/>
              <a:t>June 4, 2026</a:t>
            </a:fld>
            <a:endParaRPr lang="en-US" dirty="0">
              <a:latin typeface="Meiryo UI" panose="020B0604030504040204" pitchFamily="50" charset="-128"/>
              <a:ea typeface="Meiryo UI" panose="020B0604030504040204" pitchFamily="50" charset="-128"/>
            </a:endParaRPr>
          </a:p>
        </p:txBody>
      </p:sp>
      <p:sp>
        <p:nvSpPr>
          <p:cNvPr id="10" name="Text Box 7171"/>
          <p:cNvSpPr txBox="1">
            <a:spLocks noChangeArrowheads="1"/>
          </p:cNvSpPr>
          <p:nvPr/>
        </p:nvSpPr>
        <p:spPr bwMode="auto">
          <a:xfrm>
            <a:off x="1992313" y="26770"/>
            <a:ext cx="828092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square">
            <a:spAutoFit/>
          </a:bodyPr>
          <a:lstStyle>
            <a:lvl1pPr eaLnBrk="0" hangingPunct="0">
              <a:spcBef>
                <a:spcPct val="20000"/>
              </a:spcBef>
              <a:buChar char="•"/>
              <a:defRPr kumimoji="1" sz="3200">
                <a:solidFill>
                  <a:schemeClr val="tx1"/>
                </a:solidFill>
                <a:latin typeface="Times New Roman" pitchFamily="18" charset="0"/>
                <a:ea typeface="ＭＳ Ｐゴシック" pitchFamily="50" charset="-128"/>
              </a:defRPr>
            </a:lvl1pPr>
            <a:lvl2pPr marL="742950" indent="-285750" eaLnBrk="0" hangingPunct="0">
              <a:spcBef>
                <a:spcPct val="20000"/>
              </a:spcBef>
              <a:buChar char="–"/>
              <a:defRPr kumimoji="1" sz="2800">
                <a:solidFill>
                  <a:schemeClr val="tx1"/>
                </a:solidFill>
                <a:latin typeface="Times New Roman" pitchFamily="18" charset="0"/>
                <a:ea typeface="ＭＳ Ｐゴシック" pitchFamily="50" charset="-128"/>
              </a:defRPr>
            </a:lvl2pPr>
            <a:lvl3pPr marL="1143000" indent="-228600" eaLnBrk="0" hangingPunct="0">
              <a:spcBef>
                <a:spcPct val="20000"/>
              </a:spcBef>
              <a:buChar char="•"/>
              <a:defRPr kumimoji="1" sz="2400">
                <a:solidFill>
                  <a:schemeClr val="tx1"/>
                </a:solidFill>
                <a:latin typeface="Times New Roman" pitchFamily="18" charset="0"/>
                <a:ea typeface="ＭＳ Ｐゴシック" pitchFamily="50" charset="-128"/>
              </a:defRPr>
            </a:lvl3pPr>
            <a:lvl4pPr marL="1600200" indent="-228600" eaLnBrk="0" hangingPunct="0">
              <a:spcBef>
                <a:spcPct val="20000"/>
              </a:spcBef>
              <a:buChar char="–"/>
              <a:defRPr kumimoji="1" sz="2000">
                <a:solidFill>
                  <a:schemeClr val="tx1"/>
                </a:solidFill>
                <a:latin typeface="Times New Roman" pitchFamily="18" charset="0"/>
                <a:ea typeface="ＭＳ Ｐゴシック" pitchFamily="50" charset="-128"/>
              </a:defRPr>
            </a:lvl4pPr>
            <a:lvl5pPr marL="2057400" indent="-228600" eaLnBrk="0" hangingPunct="0">
              <a:spcBef>
                <a:spcPct val="20000"/>
              </a:spcBef>
              <a:buChar char="»"/>
              <a:defRPr kumimoji="1" sz="2000">
                <a:solidFill>
                  <a:schemeClr val="tx1"/>
                </a:solidFill>
                <a:latin typeface="Times New Roman" pitchFamily="18"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9pPr>
          </a:lstStyle>
          <a:p>
            <a:pPr algn="ctr" fontAlgn="base">
              <a:buNone/>
            </a:pPr>
            <a:r>
              <a:rPr lang="ja-JP" altLang="en-US" dirty="0">
                <a:solidFill>
                  <a:schemeClr val="tx1">
                    <a:lumMod val="75000"/>
                  </a:schemeClr>
                </a:solidFill>
                <a:latin typeface="Meiryo UI" panose="020B0604030504040204" pitchFamily="50" charset="-128"/>
                <a:ea typeface="Meiryo UI" panose="020B0604030504040204" pitchFamily="50" charset="-128"/>
              </a:rPr>
              <a:t>活動計画の作成手順 </a:t>
            </a:r>
          </a:p>
        </p:txBody>
      </p:sp>
      <p:sp>
        <p:nvSpPr>
          <p:cNvPr id="73" name="Rectangle 10"/>
          <p:cNvSpPr>
            <a:spLocks noChangeArrowheads="1"/>
          </p:cNvSpPr>
          <p:nvPr/>
        </p:nvSpPr>
        <p:spPr bwMode="auto">
          <a:xfrm>
            <a:off x="2071248" y="686775"/>
            <a:ext cx="8123051" cy="13234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720725" indent="-720725">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900113"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0795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marL="0" indent="0">
              <a:lnSpc>
                <a:spcPct val="140000"/>
              </a:lnSpc>
              <a:spcBef>
                <a:spcPct val="0"/>
              </a:spcBef>
              <a:buNone/>
            </a:pPr>
            <a:r>
              <a:rPr lang="en-US" altLang="ja-JP" sz="2000" dirty="0">
                <a:solidFill>
                  <a:schemeClr val="tx1">
                    <a:lumMod val="75000"/>
                  </a:schemeClr>
                </a:solidFill>
                <a:latin typeface="Meiryo UI" panose="020B0604030504040204" pitchFamily="50" charset="-128"/>
                <a:ea typeface="Meiryo UI" panose="020B0604030504040204" pitchFamily="50" charset="-128"/>
              </a:rPr>
              <a:t>1. </a:t>
            </a:r>
            <a:r>
              <a:rPr lang="ja-JP" altLang="en-US" sz="2000" dirty="0">
                <a:solidFill>
                  <a:schemeClr val="tx1">
                    <a:lumMod val="75000"/>
                  </a:schemeClr>
                </a:solidFill>
                <a:latin typeface="Meiryo UI" panose="020B0604030504040204" pitchFamily="50" charset="-128"/>
                <a:ea typeface="Meiryo UI" panose="020B0604030504040204" pitchFamily="50" charset="-128"/>
              </a:rPr>
              <a:t>問題解決のステップに沿って、メンバー全員で役割分担や日程を決める</a:t>
            </a:r>
            <a:endParaRPr lang="en-US" altLang="ja-JP" sz="2000" dirty="0">
              <a:solidFill>
                <a:schemeClr val="tx1">
                  <a:lumMod val="75000"/>
                </a:schemeClr>
              </a:solidFill>
              <a:latin typeface="Meiryo UI" panose="020B0604030504040204" pitchFamily="50" charset="-128"/>
              <a:ea typeface="Meiryo UI" panose="020B0604030504040204" pitchFamily="50" charset="-128"/>
            </a:endParaRPr>
          </a:p>
          <a:p>
            <a:pPr marL="0" indent="0">
              <a:lnSpc>
                <a:spcPct val="140000"/>
              </a:lnSpc>
              <a:spcBef>
                <a:spcPct val="0"/>
              </a:spcBef>
              <a:buNone/>
            </a:pPr>
            <a:r>
              <a:rPr lang="en-US" altLang="ja-JP" sz="2000" dirty="0">
                <a:solidFill>
                  <a:schemeClr val="tx1">
                    <a:lumMod val="75000"/>
                  </a:schemeClr>
                </a:solidFill>
                <a:latin typeface="Meiryo UI" panose="020B0604030504040204" pitchFamily="50" charset="-128"/>
                <a:ea typeface="Meiryo UI" panose="020B0604030504040204" pitchFamily="50" charset="-128"/>
              </a:rPr>
              <a:t>2. </a:t>
            </a:r>
            <a:r>
              <a:rPr lang="ja-JP" altLang="en-US" sz="2000" dirty="0">
                <a:solidFill>
                  <a:schemeClr val="tx1">
                    <a:lumMod val="75000"/>
                  </a:schemeClr>
                </a:solidFill>
                <a:latin typeface="Meiryo UI" panose="020B0604030504040204" pitchFamily="50" charset="-128"/>
                <a:ea typeface="Meiryo UI" panose="020B0604030504040204" pitchFamily="50" charset="-128"/>
              </a:rPr>
              <a:t>完成した活動計画は、上司へ報告し承認を得る</a:t>
            </a:r>
          </a:p>
          <a:p>
            <a:pPr eaLnBrk="1" hangingPunct="1">
              <a:lnSpc>
                <a:spcPct val="120000"/>
              </a:lnSpc>
              <a:spcBef>
                <a:spcPct val="0"/>
              </a:spcBef>
              <a:buFontTx/>
              <a:buNone/>
            </a:pPr>
            <a:r>
              <a:rPr lang="en-US" altLang="ja-JP" sz="2000" dirty="0">
                <a:solidFill>
                  <a:schemeClr val="tx1">
                    <a:lumMod val="75000"/>
                  </a:schemeClr>
                </a:solidFill>
                <a:latin typeface="Meiryo UI" panose="020B0604030504040204" pitchFamily="50" charset="-128"/>
                <a:ea typeface="Meiryo UI" panose="020B0604030504040204" pitchFamily="50" charset="-128"/>
              </a:rPr>
              <a:t>3. </a:t>
            </a:r>
            <a:r>
              <a:rPr lang="ja-JP" altLang="en-US" sz="2000" dirty="0">
                <a:solidFill>
                  <a:schemeClr val="tx1">
                    <a:lumMod val="75000"/>
                  </a:schemeClr>
                </a:solidFill>
                <a:latin typeface="Meiryo UI" panose="020B0604030504040204" pitchFamily="50" charset="-128"/>
                <a:ea typeface="Meiryo UI" panose="020B0604030504040204" pitchFamily="50" charset="-128"/>
              </a:rPr>
              <a:t>メンバー全員が進行状況などを確認できるよう、休憩所などに掲示する</a:t>
            </a:r>
          </a:p>
        </p:txBody>
      </p:sp>
      <p:graphicFrame>
        <p:nvGraphicFramePr>
          <p:cNvPr id="74" name="Group 163"/>
          <p:cNvGraphicFramePr>
            <a:graphicFrameLocks noGrp="1"/>
          </p:cNvGraphicFramePr>
          <p:nvPr>
            <p:extLst>
              <p:ext uri="{D42A27DB-BD31-4B8C-83A1-F6EECF244321}">
                <p14:modId xmlns:p14="http://schemas.microsoft.com/office/powerpoint/2010/main" val="3224268097"/>
              </p:ext>
            </p:extLst>
          </p:nvPr>
        </p:nvGraphicFramePr>
        <p:xfrm>
          <a:off x="2574182" y="2464644"/>
          <a:ext cx="6834187" cy="3891910"/>
        </p:xfrm>
        <a:graphic>
          <a:graphicData uri="http://schemas.openxmlformats.org/drawingml/2006/table">
            <a:tbl>
              <a:tblPr/>
              <a:tblGrid>
                <a:gridCol w="1871662">
                  <a:extLst>
                    <a:ext uri="{9D8B030D-6E8A-4147-A177-3AD203B41FA5}">
                      <a16:colId xmlns:a16="http://schemas.microsoft.com/office/drawing/2014/main" val="20000"/>
                    </a:ext>
                  </a:extLst>
                </a:gridCol>
                <a:gridCol w="1079500">
                  <a:extLst>
                    <a:ext uri="{9D8B030D-6E8A-4147-A177-3AD203B41FA5}">
                      <a16:colId xmlns:a16="http://schemas.microsoft.com/office/drawing/2014/main" val="20001"/>
                    </a:ext>
                  </a:extLst>
                </a:gridCol>
                <a:gridCol w="287338">
                  <a:extLst>
                    <a:ext uri="{9D8B030D-6E8A-4147-A177-3AD203B41FA5}">
                      <a16:colId xmlns:a16="http://schemas.microsoft.com/office/drawing/2014/main" val="20002"/>
                    </a:ext>
                  </a:extLst>
                </a:gridCol>
                <a:gridCol w="287337">
                  <a:extLst>
                    <a:ext uri="{9D8B030D-6E8A-4147-A177-3AD203B41FA5}">
                      <a16:colId xmlns:a16="http://schemas.microsoft.com/office/drawing/2014/main" val="20003"/>
                    </a:ext>
                  </a:extLst>
                </a:gridCol>
                <a:gridCol w="287338">
                  <a:extLst>
                    <a:ext uri="{9D8B030D-6E8A-4147-A177-3AD203B41FA5}">
                      <a16:colId xmlns:a16="http://schemas.microsoft.com/office/drawing/2014/main" val="20004"/>
                    </a:ext>
                  </a:extLst>
                </a:gridCol>
                <a:gridCol w="287337">
                  <a:extLst>
                    <a:ext uri="{9D8B030D-6E8A-4147-A177-3AD203B41FA5}">
                      <a16:colId xmlns:a16="http://schemas.microsoft.com/office/drawing/2014/main" val="20005"/>
                    </a:ext>
                  </a:extLst>
                </a:gridCol>
                <a:gridCol w="287338">
                  <a:extLst>
                    <a:ext uri="{9D8B030D-6E8A-4147-A177-3AD203B41FA5}">
                      <a16:colId xmlns:a16="http://schemas.microsoft.com/office/drawing/2014/main" val="20006"/>
                    </a:ext>
                  </a:extLst>
                </a:gridCol>
                <a:gridCol w="287337">
                  <a:extLst>
                    <a:ext uri="{9D8B030D-6E8A-4147-A177-3AD203B41FA5}">
                      <a16:colId xmlns:a16="http://schemas.microsoft.com/office/drawing/2014/main" val="20007"/>
                    </a:ext>
                  </a:extLst>
                </a:gridCol>
                <a:gridCol w="287338">
                  <a:extLst>
                    <a:ext uri="{9D8B030D-6E8A-4147-A177-3AD203B41FA5}">
                      <a16:colId xmlns:a16="http://schemas.microsoft.com/office/drawing/2014/main" val="20008"/>
                    </a:ext>
                  </a:extLst>
                </a:gridCol>
                <a:gridCol w="287337">
                  <a:extLst>
                    <a:ext uri="{9D8B030D-6E8A-4147-A177-3AD203B41FA5}">
                      <a16:colId xmlns:a16="http://schemas.microsoft.com/office/drawing/2014/main" val="20009"/>
                    </a:ext>
                  </a:extLst>
                </a:gridCol>
                <a:gridCol w="287338">
                  <a:extLst>
                    <a:ext uri="{9D8B030D-6E8A-4147-A177-3AD203B41FA5}">
                      <a16:colId xmlns:a16="http://schemas.microsoft.com/office/drawing/2014/main" val="20010"/>
                    </a:ext>
                  </a:extLst>
                </a:gridCol>
                <a:gridCol w="1296987">
                  <a:extLst>
                    <a:ext uri="{9D8B030D-6E8A-4147-A177-3AD203B41FA5}">
                      <a16:colId xmlns:a16="http://schemas.microsoft.com/office/drawing/2014/main" val="20011"/>
                    </a:ext>
                  </a:extLst>
                </a:gridCol>
              </a:tblGrid>
              <a:tr h="289593">
                <a:tc>
                  <a:txBody>
                    <a:bodyPr/>
                    <a:lstStyle>
                      <a:lvl1pPr algn="l">
                        <a:spcBef>
                          <a:spcPct val="20000"/>
                        </a:spcBef>
                        <a:defRPr kumimoji="1" sz="2800">
                          <a:solidFill>
                            <a:schemeClr val="tx1"/>
                          </a:solidFill>
                          <a:latin typeface="Times New Roman" pitchFamily="18" charset="0"/>
                          <a:ea typeface="ＭＳ Ｐゴシック" pitchFamily="50" charset="-128"/>
                        </a:defRPr>
                      </a:lvl1pPr>
                      <a:lvl2pPr marL="344488" algn="l">
                        <a:spcBef>
                          <a:spcPct val="20000"/>
                        </a:spcBef>
                        <a:defRPr kumimoji="1" sz="2400">
                          <a:solidFill>
                            <a:schemeClr val="tx1"/>
                          </a:solidFill>
                          <a:latin typeface="Times New Roman" pitchFamily="18" charset="0"/>
                          <a:ea typeface="ＭＳ Ｐゴシック" pitchFamily="50" charset="-128"/>
                        </a:defRPr>
                      </a:lvl2pPr>
                      <a:lvl3pPr marL="671513" algn="l">
                        <a:spcBef>
                          <a:spcPct val="20000"/>
                        </a:spcBef>
                        <a:defRPr kumimoji="1" sz="2000">
                          <a:solidFill>
                            <a:schemeClr val="tx1"/>
                          </a:solidFill>
                          <a:latin typeface="Times New Roman" pitchFamily="18" charset="0"/>
                          <a:ea typeface="ＭＳ Ｐゴシック" pitchFamily="50" charset="-128"/>
                        </a:defRPr>
                      </a:lvl3pPr>
                      <a:lvl4pPr marL="1023938" algn="l">
                        <a:spcBef>
                          <a:spcPct val="20000"/>
                        </a:spcBef>
                        <a:defRPr kumimoji="1">
                          <a:solidFill>
                            <a:schemeClr val="tx1"/>
                          </a:solidFill>
                          <a:latin typeface="Times New Roman" pitchFamily="18" charset="0"/>
                          <a:ea typeface="ＭＳ Ｐゴシック" pitchFamily="50" charset="-128"/>
                        </a:defRPr>
                      </a:lvl4pPr>
                      <a:lvl5pPr marL="1341438" algn="l">
                        <a:spcBef>
                          <a:spcPct val="20000"/>
                        </a:spcBef>
                        <a:defRPr kumimoji="1">
                          <a:solidFill>
                            <a:schemeClr val="tx1"/>
                          </a:solidFill>
                          <a:latin typeface="Times New Roman" pitchFamily="18" charset="0"/>
                          <a:ea typeface="ＭＳ Ｐゴシック" pitchFamily="50" charset="-128"/>
                        </a:defRPr>
                      </a:lvl5pPr>
                      <a:lvl6pPr marL="1798638" fontAlgn="base">
                        <a:spcBef>
                          <a:spcPct val="20000"/>
                        </a:spcBef>
                        <a:spcAft>
                          <a:spcPct val="0"/>
                        </a:spcAft>
                        <a:defRPr kumimoji="1">
                          <a:solidFill>
                            <a:schemeClr val="tx1"/>
                          </a:solidFill>
                          <a:latin typeface="Times New Roman" pitchFamily="18" charset="0"/>
                          <a:ea typeface="ＭＳ Ｐゴシック" pitchFamily="50" charset="-128"/>
                        </a:defRPr>
                      </a:lvl6pPr>
                      <a:lvl7pPr marL="2255838" fontAlgn="base">
                        <a:spcBef>
                          <a:spcPct val="20000"/>
                        </a:spcBef>
                        <a:spcAft>
                          <a:spcPct val="0"/>
                        </a:spcAft>
                        <a:defRPr kumimoji="1">
                          <a:solidFill>
                            <a:schemeClr val="tx1"/>
                          </a:solidFill>
                          <a:latin typeface="Times New Roman" pitchFamily="18" charset="0"/>
                          <a:ea typeface="ＭＳ Ｐゴシック" pitchFamily="50" charset="-128"/>
                        </a:defRPr>
                      </a:lvl7pPr>
                      <a:lvl8pPr marL="2713038" fontAlgn="base">
                        <a:spcBef>
                          <a:spcPct val="20000"/>
                        </a:spcBef>
                        <a:spcAft>
                          <a:spcPct val="0"/>
                        </a:spcAft>
                        <a:defRPr kumimoji="1">
                          <a:solidFill>
                            <a:schemeClr val="tx1"/>
                          </a:solidFill>
                          <a:latin typeface="Times New Roman" pitchFamily="18" charset="0"/>
                          <a:ea typeface="ＭＳ Ｐゴシック" pitchFamily="50" charset="-128"/>
                        </a:defRPr>
                      </a:lvl8pPr>
                      <a:lvl9pPr marL="3170238" fontAlgn="base">
                        <a:spcBef>
                          <a:spcPct val="20000"/>
                        </a:spcBef>
                        <a:spcAft>
                          <a:spcPct val="0"/>
                        </a:spcAft>
                        <a:defRPr kumimoji="1">
                          <a:solidFill>
                            <a:schemeClr val="tx1"/>
                          </a:solidFill>
                          <a:latin typeface="Times New Roman" pitchFamily="18" charset="0"/>
                          <a:ea typeface="ＭＳ Ｐゴシック"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1300" b="1" i="0" u="none" strike="noStrike" cap="none" normalizeH="0" baseline="0" dirty="0">
                          <a:ln>
                            <a:noFill/>
                          </a:ln>
                          <a:solidFill>
                            <a:schemeClr val="tx1">
                              <a:lumMod val="75000"/>
                            </a:schemeClr>
                          </a:solidFill>
                          <a:effectLst/>
                          <a:latin typeface="Meiryo UI" panose="020B0604030504040204" pitchFamily="50" charset="-128"/>
                          <a:ea typeface="Meiryo UI" panose="020B0604030504040204" pitchFamily="50" charset="-128"/>
                        </a:rPr>
                        <a:t>何を</a:t>
                      </a:r>
                    </a:p>
                  </a:txBody>
                  <a:tcPr marL="54000" marR="54000" marT="45725" marB="4572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lumMod val="95000"/>
                      </a:schemeClr>
                    </a:solidFill>
                  </a:tcPr>
                </a:tc>
                <a:tc>
                  <a:txBody>
                    <a:bodyPr/>
                    <a:lstStyle>
                      <a:lvl1pPr algn="l">
                        <a:spcBef>
                          <a:spcPct val="20000"/>
                        </a:spcBef>
                        <a:defRPr kumimoji="1" sz="2800">
                          <a:solidFill>
                            <a:schemeClr val="tx1"/>
                          </a:solidFill>
                          <a:latin typeface="Times New Roman" pitchFamily="18" charset="0"/>
                          <a:ea typeface="ＭＳ Ｐゴシック" pitchFamily="50" charset="-128"/>
                        </a:defRPr>
                      </a:lvl1pPr>
                      <a:lvl2pPr marL="344488" algn="l">
                        <a:spcBef>
                          <a:spcPct val="20000"/>
                        </a:spcBef>
                        <a:defRPr kumimoji="1" sz="2400">
                          <a:solidFill>
                            <a:schemeClr val="tx1"/>
                          </a:solidFill>
                          <a:latin typeface="Times New Roman" pitchFamily="18" charset="0"/>
                          <a:ea typeface="ＭＳ Ｐゴシック" pitchFamily="50" charset="-128"/>
                        </a:defRPr>
                      </a:lvl2pPr>
                      <a:lvl3pPr marL="671513" algn="l">
                        <a:spcBef>
                          <a:spcPct val="20000"/>
                        </a:spcBef>
                        <a:defRPr kumimoji="1" sz="2000">
                          <a:solidFill>
                            <a:schemeClr val="tx1"/>
                          </a:solidFill>
                          <a:latin typeface="Times New Roman" pitchFamily="18" charset="0"/>
                          <a:ea typeface="ＭＳ Ｐゴシック" pitchFamily="50" charset="-128"/>
                        </a:defRPr>
                      </a:lvl3pPr>
                      <a:lvl4pPr marL="1023938" algn="l">
                        <a:spcBef>
                          <a:spcPct val="20000"/>
                        </a:spcBef>
                        <a:defRPr kumimoji="1">
                          <a:solidFill>
                            <a:schemeClr val="tx1"/>
                          </a:solidFill>
                          <a:latin typeface="Times New Roman" pitchFamily="18" charset="0"/>
                          <a:ea typeface="ＭＳ Ｐゴシック" pitchFamily="50" charset="-128"/>
                        </a:defRPr>
                      </a:lvl4pPr>
                      <a:lvl5pPr marL="1341438" algn="l">
                        <a:spcBef>
                          <a:spcPct val="20000"/>
                        </a:spcBef>
                        <a:defRPr kumimoji="1">
                          <a:solidFill>
                            <a:schemeClr val="tx1"/>
                          </a:solidFill>
                          <a:latin typeface="Times New Roman" pitchFamily="18" charset="0"/>
                          <a:ea typeface="ＭＳ Ｐゴシック" pitchFamily="50" charset="-128"/>
                        </a:defRPr>
                      </a:lvl5pPr>
                      <a:lvl6pPr marL="1798638" fontAlgn="base">
                        <a:spcBef>
                          <a:spcPct val="20000"/>
                        </a:spcBef>
                        <a:spcAft>
                          <a:spcPct val="0"/>
                        </a:spcAft>
                        <a:defRPr kumimoji="1">
                          <a:solidFill>
                            <a:schemeClr val="tx1"/>
                          </a:solidFill>
                          <a:latin typeface="Times New Roman" pitchFamily="18" charset="0"/>
                          <a:ea typeface="ＭＳ Ｐゴシック" pitchFamily="50" charset="-128"/>
                        </a:defRPr>
                      </a:lvl6pPr>
                      <a:lvl7pPr marL="2255838" fontAlgn="base">
                        <a:spcBef>
                          <a:spcPct val="20000"/>
                        </a:spcBef>
                        <a:spcAft>
                          <a:spcPct val="0"/>
                        </a:spcAft>
                        <a:defRPr kumimoji="1">
                          <a:solidFill>
                            <a:schemeClr val="tx1"/>
                          </a:solidFill>
                          <a:latin typeface="Times New Roman" pitchFamily="18" charset="0"/>
                          <a:ea typeface="ＭＳ Ｐゴシック" pitchFamily="50" charset="-128"/>
                        </a:defRPr>
                      </a:lvl7pPr>
                      <a:lvl8pPr marL="2713038" fontAlgn="base">
                        <a:spcBef>
                          <a:spcPct val="20000"/>
                        </a:spcBef>
                        <a:spcAft>
                          <a:spcPct val="0"/>
                        </a:spcAft>
                        <a:defRPr kumimoji="1">
                          <a:solidFill>
                            <a:schemeClr val="tx1"/>
                          </a:solidFill>
                          <a:latin typeface="Times New Roman" pitchFamily="18" charset="0"/>
                          <a:ea typeface="ＭＳ Ｐゴシック" pitchFamily="50" charset="-128"/>
                        </a:defRPr>
                      </a:lvl8pPr>
                      <a:lvl9pPr marL="3170238" fontAlgn="base">
                        <a:spcBef>
                          <a:spcPct val="20000"/>
                        </a:spcBef>
                        <a:spcAft>
                          <a:spcPct val="0"/>
                        </a:spcAft>
                        <a:defRPr kumimoji="1">
                          <a:solidFill>
                            <a:schemeClr val="tx1"/>
                          </a:solidFill>
                          <a:latin typeface="Times New Roman" pitchFamily="18" charset="0"/>
                          <a:ea typeface="ＭＳ Ｐゴシック"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1300" b="1" i="0" u="none" strike="noStrike" cap="none" normalizeH="0" baseline="0" dirty="0">
                          <a:ln>
                            <a:noFill/>
                          </a:ln>
                          <a:solidFill>
                            <a:schemeClr val="tx1">
                              <a:lumMod val="75000"/>
                            </a:schemeClr>
                          </a:solidFill>
                          <a:effectLst/>
                          <a:latin typeface="Meiryo UI" panose="020B0604030504040204" pitchFamily="50" charset="-128"/>
                          <a:ea typeface="Meiryo UI" panose="020B0604030504040204" pitchFamily="50" charset="-128"/>
                        </a:rPr>
                        <a:t>誰が</a:t>
                      </a:r>
                    </a:p>
                  </a:txBody>
                  <a:tcPr marL="54000" marR="54000" marT="45725" marB="4572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lumMod val="95000"/>
                      </a:schemeClr>
                    </a:solidFill>
                  </a:tcPr>
                </a:tc>
                <a:tc gridSpan="9">
                  <a:txBody>
                    <a:bodyPr/>
                    <a:lstStyle>
                      <a:lvl1pPr algn="l">
                        <a:spcBef>
                          <a:spcPct val="20000"/>
                        </a:spcBef>
                        <a:defRPr kumimoji="1" sz="2800">
                          <a:solidFill>
                            <a:schemeClr val="tx1"/>
                          </a:solidFill>
                          <a:latin typeface="Times New Roman" pitchFamily="18" charset="0"/>
                          <a:ea typeface="ＭＳ Ｐゴシック" pitchFamily="50" charset="-128"/>
                        </a:defRPr>
                      </a:lvl1pPr>
                      <a:lvl2pPr marL="344488" algn="l">
                        <a:spcBef>
                          <a:spcPct val="20000"/>
                        </a:spcBef>
                        <a:defRPr kumimoji="1" sz="2400">
                          <a:solidFill>
                            <a:schemeClr val="tx1"/>
                          </a:solidFill>
                          <a:latin typeface="Times New Roman" pitchFamily="18" charset="0"/>
                          <a:ea typeface="ＭＳ Ｐゴシック" pitchFamily="50" charset="-128"/>
                        </a:defRPr>
                      </a:lvl2pPr>
                      <a:lvl3pPr marL="671513" algn="l">
                        <a:spcBef>
                          <a:spcPct val="20000"/>
                        </a:spcBef>
                        <a:defRPr kumimoji="1" sz="2000">
                          <a:solidFill>
                            <a:schemeClr val="tx1"/>
                          </a:solidFill>
                          <a:latin typeface="Times New Roman" pitchFamily="18" charset="0"/>
                          <a:ea typeface="ＭＳ Ｐゴシック" pitchFamily="50" charset="-128"/>
                        </a:defRPr>
                      </a:lvl3pPr>
                      <a:lvl4pPr marL="1023938" algn="l">
                        <a:spcBef>
                          <a:spcPct val="20000"/>
                        </a:spcBef>
                        <a:defRPr kumimoji="1">
                          <a:solidFill>
                            <a:schemeClr val="tx1"/>
                          </a:solidFill>
                          <a:latin typeface="Times New Roman" pitchFamily="18" charset="0"/>
                          <a:ea typeface="ＭＳ Ｐゴシック" pitchFamily="50" charset="-128"/>
                        </a:defRPr>
                      </a:lvl4pPr>
                      <a:lvl5pPr marL="1341438" algn="l">
                        <a:spcBef>
                          <a:spcPct val="20000"/>
                        </a:spcBef>
                        <a:defRPr kumimoji="1">
                          <a:solidFill>
                            <a:schemeClr val="tx1"/>
                          </a:solidFill>
                          <a:latin typeface="Times New Roman" pitchFamily="18" charset="0"/>
                          <a:ea typeface="ＭＳ Ｐゴシック" pitchFamily="50" charset="-128"/>
                        </a:defRPr>
                      </a:lvl5pPr>
                      <a:lvl6pPr marL="1798638" fontAlgn="base">
                        <a:spcBef>
                          <a:spcPct val="20000"/>
                        </a:spcBef>
                        <a:spcAft>
                          <a:spcPct val="0"/>
                        </a:spcAft>
                        <a:defRPr kumimoji="1">
                          <a:solidFill>
                            <a:schemeClr val="tx1"/>
                          </a:solidFill>
                          <a:latin typeface="Times New Roman" pitchFamily="18" charset="0"/>
                          <a:ea typeface="ＭＳ Ｐゴシック" pitchFamily="50" charset="-128"/>
                        </a:defRPr>
                      </a:lvl6pPr>
                      <a:lvl7pPr marL="2255838" fontAlgn="base">
                        <a:spcBef>
                          <a:spcPct val="20000"/>
                        </a:spcBef>
                        <a:spcAft>
                          <a:spcPct val="0"/>
                        </a:spcAft>
                        <a:defRPr kumimoji="1">
                          <a:solidFill>
                            <a:schemeClr val="tx1"/>
                          </a:solidFill>
                          <a:latin typeface="Times New Roman" pitchFamily="18" charset="0"/>
                          <a:ea typeface="ＭＳ Ｐゴシック" pitchFamily="50" charset="-128"/>
                        </a:defRPr>
                      </a:lvl7pPr>
                      <a:lvl8pPr marL="2713038" fontAlgn="base">
                        <a:spcBef>
                          <a:spcPct val="20000"/>
                        </a:spcBef>
                        <a:spcAft>
                          <a:spcPct val="0"/>
                        </a:spcAft>
                        <a:defRPr kumimoji="1">
                          <a:solidFill>
                            <a:schemeClr val="tx1"/>
                          </a:solidFill>
                          <a:latin typeface="Times New Roman" pitchFamily="18" charset="0"/>
                          <a:ea typeface="ＭＳ Ｐゴシック" pitchFamily="50" charset="-128"/>
                        </a:defRPr>
                      </a:lvl8pPr>
                      <a:lvl9pPr marL="3170238" fontAlgn="base">
                        <a:spcBef>
                          <a:spcPct val="20000"/>
                        </a:spcBef>
                        <a:spcAft>
                          <a:spcPct val="0"/>
                        </a:spcAft>
                        <a:defRPr kumimoji="1">
                          <a:solidFill>
                            <a:schemeClr val="tx1"/>
                          </a:solidFill>
                          <a:latin typeface="Times New Roman" pitchFamily="18" charset="0"/>
                          <a:ea typeface="ＭＳ Ｐゴシック"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1300" b="1" i="0" u="none" strike="noStrike" cap="none" normalizeH="0" baseline="0">
                          <a:ln>
                            <a:noFill/>
                          </a:ln>
                          <a:solidFill>
                            <a:schemeClr val="tx1">
                              <a:lumMod val="75000"/>
                            </a:schemeClr>
                          </a:solidFill>
                          <a:effectLst/>
                          <a:latin typeface="Meiryo UI" panose="020B0604030504040204" pitchFamily="50" charset="-128"/>
                          <a:ea typeface="Meiryo UI" panose="020B0604030504040204" pitchFamily="50" charset="-128"/>
                        </a:rPr>
                        <a:t>いつまでに</a:t>
                      </a:r>
                    </a:p>
                  </a:txBody>
                  <a:tcPr marL="54000" marR="54000" marT="45725" marB="4572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lumMod val="95000"/>
                      </a:scheme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a:txBody>
                    <a:bodyPr/>
                    <a:lstStyle>
                      <a:lvl1pPr algn="l">
                        <a:spcBef>
                          <a:spcPct val="20000"/>
                        </a:spcBef>
                        <a:defRPr kumimoji="1" sz="2800">
                          <a:solidFill>
                            <a:schemeClr val="tx1"/>
                          </a:solidFill>
                          <a:latin typeface="Times New Roman" pitchFamily="18" charset="0"/>
                          <a:ea typeface="ＭＳ Ｐゴシック" pitchFamily="50" charset="-128"/>
                        </a:defRPr>
                      </a:lvl1pPr>
                      <a:lvl2pPr marL="344488" algn="l">
                        <a:spcBef>
                          <a:spcPct val="20000"/>
                        </a:spcBef>
                        <a:defRPr kumimoji="1" sz="2400">
                          <a:solidFill>
                            <a:schemeClr val="tx1"/>
                          </a:solidFill>
                          <a:latin typeface="Times New Roman" pitchFamily="18" charset="0"/>
                          <a:ea typeface="ＭＳ Ｐゴシック" pitchFamily="50" charset="-128"/>
                        </a:defRPr>
                      </a:lvl2pPr>
                      <a:lvl3pPr marL="671513" algn="l">
                        <a:spcBef>
                          <a:spcPct val="20000"/>
                        </a:spcBef>
                        <a:defRPr kumimoji="1" sz="2000">
                          <a:solidFill>
                            <a:schemeClr val="tx1"/>
                          </a:solidFill>
                          <a:latin typeface="Times New Roman" pitchFamily="18" charset="0"/>
                          <a:ea typeface="ＭＳ Ｐゴシック" pitchFamily="50" charset="-128"/>
                        </a:defRPr>
                      </a:lvl3pPr>
                      <a:lvl4pPr marL="1023938" algn="l">
                        <a:spcBef>
                          <a:spcPct val="20000"/>
                        </a:spcBef>
                        <a:defRPr kumimoji="1">
                          <a:solidFill>
                            <a:schemeClr val="tx1"/>
                          </a:solidFill>
                          <a:latin typeface="Times New Roman" pitchFamily="18" charset="0"/>
                          <a:ea typeface="ＭＳ Ｐゴシック" pitchFamily="50" charset="-128"/>
                        </a:defRPr>
                      </a:lvl4pPr>
                      <a:lvl5pPr marL="1341438" algn="l">
                        <a:spcBef>
                          <a:spcPct val="20000"/>
                        </a:spcBef>
                        <a:defRPr kumimoji="1">
                          <a:solidFill>
                            <a:schemeClr val="tx1"/>
                          </a:solidFill>
                          <a:latin typeface="Times New Roman" pitchFamily="18" charset="0"/>
                          <a:ea typeface="ＭＳ Ｐゴシック" pitchFamily="50" charset="-128"/>
                        </a:defRPr>
                      </a:lvl5pPr>
                      <a:lvl6pPr marL="1798638" fontAlgn="base">
                        <a:spcBef>
                          <a:spcPct val="20000"/>
                        </a:spcBef>
                        <a:spcAft>
                          <a:spcPct val="0"/>
                        </a:spcAft>
                        <a:defRPr kumimoji="1">
                          <a:solidFill>
                            <a:schemeClr val="tx1"/>
                          </a:solidFill>
                          <a:latin typeface="Times New Roman" pitchFamily="18" charset="0"/>
                          <a:ea typeface="ＭＳ Ｐゴシック" pitchFamily="50" charset="-128"/>
                        </a:defRPr>
                      </a:lvl6pPr>
                      <a:lvl7pPr marL="2255838" fontAlgn="base">
                        <a:spcBef>
                          <a:spcPct val="20000"/>
                        </a:spcBef>
                        <a:spcAft>
                          <a:spcPct val="0"/>
                        </a:spcAft>
                        <a:defRPr kumimoji="1">
                          <a:solidFill>
                            <a:schemeClr val="tx1"/>
                          </a:solidFill>
                          <a:latin typeface="Times New Roman" pitchFamily="18" charset="0"/>
                          <a:ea typeface="ＭＳ Ｐゴシック" pitchFamily="50" charset="-128"/>
                        </a:defRPr>
                      </a:lvl7pPr>
                      <a:lvl8pPr marL="2713038" fontAlgn="base">
                        <a:spcBef>
                          <a:spcPct val="20000"/>
                        </a:spcBef>
                        <a:spcAft>
                          <a:spcPct val="0"/>
                        </a:spcAft>
                        <a:defRPr kumimoji="1">
                          <a:solidFill>
                            <a:schemeClr val="tx1"/>
                          </a:solidFill>
                          <a:latin typeface="Times New Roman" pitchFamily="18" charset="0"/>
                          <a:ea typeface="ＭＳ Ｐゴシック" pitchFamily="50" charset="-128"/>
                        </a:defRPr>
                      </a:lvl8pPr>
                      <a:lvl9pPr marL="3170238" fontAlgn="base">
                        <a:spcBef>
                          <a:spcPct val="20000"/>
                        </a:spcBef>
                        <a:spcAft>
                          <a:spcPct val="0"/>
                        </a:spcAft>
                        <a:defRPr kumimoji="1">
                          <a:solidFill>
                            <a:schemeClr val="tx1"/>
                          </a:solidFill>
                          <a:latin typeface="Times New Roman" pitchFamily="18" charset="0"/>
                          <a:ea typeface="ＭＳ Ｐゴシック"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1300" b="1" i="0" u="none" strike="noStrike" cap="none" normalizeH="0" baseline="0">
                          <a:ln>
                            <a:noFill/>
                          </a:ln>
                          <a:solidFill>
                            <a:schemeClr val="tx1">
                              <a:lumMod val="75000"/>
                            </a:schemeClr>
                          </a:solidFill>
                          <a:effectLst/>
                          <a:latin typeface="Meiryo UI" panose="020B0604030504040204" pitchFamily="50" charset="-128"/>
                          <a:ea typeface="Meiryo UI" panose="020B0604030504040204" pitchFamily="50" charset="-128"/>
                        </a:rPr>
                        <a:t>どのように</a:t>
                      </a:r>
                    </a:p>
                  </a:txBody>
                  <a:tcPr marL="54000" marR="54000" marT="45725" marB="4572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lumMod val="95000"/>
                      </a:schemeClr>
                    </a:solidFill>
                  </a:tcPr>
                </a:tc>
                <a:extLst>
                  <a:ext uri="{0D108BD9-81ED-4DB2-BD59-A6C34878D82A}">
                    <a16:rowId xmlns:a16="http://schemas.microsoft.com/office/drawing/2014/main" val="10000"/>
                  </a:ext>
                </a:extLst>
              </a:tr>
              <a:tr h="289593">
                <a:tc>
                  <a:txBody>
                    <a:bodyPr/>
                    <a:lstStyle>
                      <a:lvl1pPr algn="l">
                        <a:spcBef>
                          <a:spcPct val="20000"/>
                        </a:spcBef>
                        <a:defRPr kumimoji="1" sz="2800">
                          <a:solidFill>
                            <a:schemeClr val="tx1"/>
                          </a:solidFill>
                          <a:latin typeface="Times New Roman" pitchFamily="18" charset="0"/>
                          <a:ea typeface="ＭＳ Ｐゴシック" pitchFamily="50" charset="-128"/>
                        </a:defRPr>
                      </a:lvl1pPr>
                      <a:lvl2pPr marL="344488" algn="l">
                        <a:spcBef>
                          <a:spcPct val="20000"/>
                        </a:spcBef>
                        <a:defRPr kumimoji="1" sz="2400">
                          <a:solidFill>
                            <a:schemeClr val="tx1"/>
                          </a:solidFill>
                          <a:latin typeface="Times New Roman" pitchFamily="18" charset="0"/>
                          <a:ea typeface="ＭＳ Ｐゴシック" pitchFamily="50" charset="-128"/>
                        </a:defRPr>
                      </a:lvl2pPr>
                      <a:lvl3pPr marL="671513" algn="l">
                        <a:spcBef>
                          <a:spcPct val="20000"/>
                        </a:spcBef>
                        <a:defRPr kumimoji="1" sz="2000">
                          <a:solidFill>
                            <a:schemeClr val="tx1"/>
                          </a:solidFill>
                          <a:latin typeface="Times New Roman" pitchFamily="18" charset="0"/>
                          <a:ea typeface="ＭＳ Ｐゴシック" pitchFamily="50" charset="-128"/>
                        </a:defRPr>
                      </a:lvl3pPr>
                      <a:lvl4pPr marL="1023938" algn="l">
                        <a:spcBef>
                          <a:spcPct val="20000"/>
                        </a:spcBef>
                        <a:defRPr kumimoji="1">
                          <a:solidFill>
                            <a:schemeClr val="tx1"/>
                          </a:solidFill>
                          <a:latin typeface="Times New Roman" pitchFamily="18" charset="0"/>
                          <a:ea typeface="ＭＳ Ｐゴシック" pitchFamily="50" charset="-128"/>
                        </a:defRPr>
                      </a:lvl4pPr>
                      <a:lvl5pPr marL="1341438" algn="l">
                        <a:spcBef>
                          <a:spcPct val="20000"/>
                        </a:spcBef>
                        <a:defRPr kumimoji="1">
                          <a:solidFill>
                            <a:schemeClr val="tx1"/>
                          </a:solidFill>
                          <a:latin typeface="Times New Roman" pitchFamily="18" charset="0"/>
                          <a:ea typeface="ＭＳ Ｐゴシック" pitchFamily="50" charset="-128"/>
                        </a:defRPr>
                      </a:lvl5pPr>
                      <a:lvl6pPr marL="1798638" fontAlgn="base">
                        <a:spcBef>
                          <a:spcPct val="20000"/>
                        </a:spcBef>
                        <a:spcAft>
                          <a:spcPct val="0"/>
                        </a:spcAft>
                        <a:defRPr kumimoji="1">
                          <a:solidFill>
                            <a:schemeClr val="tx1"/>
                          </a:solidFill>
                          <a:latin typeface="Times New Roman" pitchFamily="18" charset="0"/>
                          <a:ea typeface="ＭＳ Ｐゴシック" pitchFamily="50" charset="-128"/>
                        </a:defRPr>
                      </a:lvl6pPr>
                      <a:lvl7pPr marL="2255838" fontAlgn="base">
                        <a:spcBef>
                          <a:spcPct val="20000"/>
                        </a:spcBef>
                        <a:spcAft>
                          <a:spcPct val="0"/>
                        </a:spcAft>
                        <a:defRPr kumimoji="1">
                          <a:solidFill>
                            <a:schemeClr val="tx1"/>
                          </a:solidFill>
                          <a:latin typeface="Times New Roman" pitchFamily="18" charset="0"/>
                          <a:ea typeface="ＭＳ Ｐゴシック" pitchFamily="50" charset="-128"/>
                        </a:defRPr>
                      </a:lvl7pPr>
                      <a:lvl8pPr marL="2713038" fontAlgn="base">
                        <a:spcBef>
                          <a:spcPct val="20000"/>
                        </a:spcBef>
                        <a:spcAft>
                          <a:spcPct val="0"/>
                        </a:spcAft>
                        <a:defRPr kumimoji="1">
                          <a:solidFill>
                            <a:schemeClr val="tx1"/>
                          </a:solidFill>
                          <a:latin typeface="Times New Roman" pitchFamily="18" charset="0"/>
                          <a:ea typeface="ＭＳ Ｐゴシック" pitchFamily="50" charset="-128"/>
                        </a:defRPr>
                      </a:lvl8pPr>
                      <a:lvl9pPr marL="3170238" fontAlgn="base">
                        <a:spcBef>
                          <a:spcPct val="20000"/>
                        </a:spcBef>
                        <a:spcAft>
                          <a:spcPct val="0"/>
                        </a:spcAft>
                        <a:defRPr kumimoji="1">
                          <a:solidFill>
                            <a:schemeClr val="tx1"/>
                          </a:solidFill>
                          <a:latin typeface="Times New Roman" pitchFamily="18" charset="0"/>
                          <a:ea typeface="ＭＳ Ｐゴシック"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1300" b="1" i="0" u="none" strike="noStrike" cap="none" normalizeH="0" baseline="0">
                          <a:ln>
                            <a:noFill/>
                          </a:ln>
                          <a:solidFill>
                            <a:schemeClr val="tx1">
                              <a:lumMod val="75000"/>
                            </a:schemeClr>
                          </a:solidFill>
                          <a:effectLst/>
                          <a:latin typeface="Meiryo UI" panose="020B0604030504040204" pitchFamily="50" charset="-128"/>
                          <a:ea typeface="Meiryo UI" panose="020B0604030504040204" pitchFamily="50" charset="-128"/>
                        </a:rPr>
                        <a:t>活動ステップ</a:t>
                      </a:r>
                    </a:p>
                  </a:txBody>
                  <a:tcPr marL="54000" marR="54000" marT="45725" marB="4572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lumMod val="95000"/>
                      </a:schemeClr>
                    </a:solidFill>
                  </a:tcPr>
                </a:tc>
                <a:tc>
                  <a:txBody>
                    <a:bodyPr/>
                    <a:lstStyle>
                      <a:lvl1pPr algn="l">
                        <a:spcBef>
                          <a:spcPct val="20000"/>
                        </a:spcBef>
                        <a:defRPr kumimoji="1" sz="2800">
                          <a:solidFill>
                            <a:schemeClr val="tx1"/>
                          </a:solidFill>
                          <a:latin typeface="Times New Roman" pitchFamily="18" charset="0"/>
                          <a:ea typeface="ＭＳ Ｐゴシック" pitchFamily="50" charset="-128"/>
                        </a:defRPr>
                      </a:lvl1pPr>
                      <a:lvl2pPr marL="344488" algn="l">
                        <a:spcBef>
                          <a:spcPct val="20000"/>
                        </a:spcBef>
                        <a:defRPr kumimoji="1" sz="2400">
                          <a:solidFill>
                            <a:schemeClr val="tx1"/>
                          </a:solidFill>
                          <a:latin typeface="Times New Roman" pitchFamily="18" charset="0"/>
                          <a:ea typeface="ＭＳ Ｐゴシック" pitchFamily="50" charset="-128"/>
                        </a:defRPr>
                      </a:lvl2pPr>
                      <a:lvl3pPr marL="671513" algn="l">
                        <a:spcBef>
                          <a:spcPct val="20000"/>
                        </a:spcBef>
                        <a:defRPr kumimoji="1" sz="2000">
                          <a:solidFill>
                            <a:schemeClr val="tx1"/>
                          </a:solidFill>
                          <a:latin typeface="Times New Roman" pitchFamily="18" charset="0"/>
                          <a:ea typeface="ＭＳ Ｐゴシック" pitchFamily="50" charset="-128"/>
                        </a:defRPr>
                      </a:lvl3pPr>
                      <a:lvl4pPr marL="1023938" algn="l">
                        <a:spcBef>
                          <a:spcPct val="20000"/>
                        </a:spcBef>
                        <a:defRPr kumimoji="1">
                          <a:solidFill>
                            <a:schemeClr val="tx1"/>
                          </a:solidFill>
                          <a:latin typeface="Times New Roman" pitchFamily="18" charset="0"/>
                          <a:ea typeface="ＭＳ Ｐゴシック" pitchFamily="50" charset="-128"/>
                        </a:defRPr>
                      </a:lvl4pPr>
                      <a:lvl5pPr marL="1341438" algn="l">
                        <a:spcBef>
                          <a:spcPct val="20000"/>
                        </a:spcBef>
                        <a:defRPr kumimoji="1">
                          <a:solidFill>
                            <a:schemeClr val="tx1"/>
                          </a:solidFill>
                          <a:latin typeface="Times New Roman" pitchFamily="18" charset="0"/>
                          <a:ea typeface="ＭＳ Ｐゴシック" pitchFamily="50" charset="-128"/>
                        </a:defRPr>
                      </a:lvl5pPr>
                      <a:lvl6pPr marL="1798638" fontAlgn="base">
                        <a:spcBef>
                          <a:spcPct val="20000"/>
                        </a:spcBef>
                        <a:spcAft>
                          <a:spcPct val="0"/>
                        </a:spcAft>
                        <a:defRPr kumimoji="1">
                          <a:solidFill>
                            <a:schemeClr val="tx1"/>
                          </a:solidFill>
                          <a:latin typeface="Times New Roman" pitchFamily="18" charset="0"/>
                          <a:ea typeface="ＭＳ Ｐゴシック" pitchFamily="50" charset="-128"/>
                        </a:defRPr>
                      </a:lvl6pPr>
                      <a:lvl7pPr marL="2255838" fontAlgn="base">
                        <a:spcBef>
                          <a:spcPct val="20000"/>
                        </a:spcBef>
                        <a:spcAft>
                          <a:spcPct val="0"/>
                        </a:spcAft>
                        <a:defRPr kumimoji="1">
                          <a:solidFill>
                            <a:schemeClr val="tx1"/>
                          </a:solidFill>
                          <a:latin typeface="Times New Roman" pitchFamily="18" charset="0"/>
                          <a:ea typeface="ＭＳ Ｐゴシック" pitchFamily="50" charset="-128"/>
                        </a:defRPr>
                      </a:lvl7pPr>
                      <a:lvl8pPr marL="2713038" fontAlgn="base">
                        <a:spcBef>
                          <a:spcPct val="20000"/>
                        </a:spcBef>
                        <a:spcAft>
                          <a:spcPct val="0"/>
                        </a:spcAft>
                        <a:defRPr kumimoji="1">
                          <a:solidFill>
                            <a:schemeClr val="tx1"/>
                          </a:solidFill>
                          <a:latin typeface="Times New Roman" pitchFamily="18" charset="0"/>
                          <a:ea typeface="ＭＳ Ｐゴシック" pitchFamily="50" charset="-128"/>
                        </a:defRPr>
                      </a:lvl8pPr>
                      <a:lvl9pPr marL="3170238" fontAlgn="base">
                        <a:spcBef>
                          <a:spcPct val="20000"/>
                        </a:spcBef>
                        <a:spcAft>
                          <a:spcPct val="0"/>
                        </a:spcAft>
                        <a:defRPr kumimoji="1">
                          <a:solidFill>
                            <a:schemeClr val="tx1"/>
                          </a:solidFill>
                          <a:latin typeface="Times New Roman" pitchFamily="18" charset="0"/>
                          <a:ea typeface="ＭＳ Ｐゴシック"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1300" b="1" i="0" u="none" strike="noStrike" cap="none" normalizeH="0" baseline="0">
                          <a:ln>
                            <a:noFill/>
                          </a:ln>
                          <a:solidFill>
                            <a:schemeClr val="tx1">
                              <a:lumMod val="75000"/>
                            </a:schemeClr>
                          </a:solidFill>
                          <a:effectLst/>
                          <a:latin typeface="Meiryo UI" panose="020B0604030504040204" pitchFamily="50" charset="-128"/>
                          <a:ea typeface="Meiryo UI" panose="020B0604030504040204" pitchFamily="50" charset="-128"/>
                        </a:rPr>
                        <a:t>担当者</a:t>
                      </a:r>
                    </a:p>
                  </a:txBody>
                  <a:tcPr marL="54000" marR="54000" marT="45725" marB="4572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lumMod val="95000"/>
                      </a:schemeClr>
                    </a:solidFill>
                  </a:tcPr>
                </a:tc>
                <a:tc gridSpan="9">
                  <a:txBody>
                    <a:bodyPr/>
                    <a:lstStyle>
                      <a:lvl1pPr algn="l">
                        <a:spcBef>
                          <a:spcPct val="20000"/>
                        </a:spcBef>
                        <a:defRPr kumimoji="1" sz="2800">
                          <a:solidFill>
                            <a:schemeClr val="tx1"/>
                          </a:solidFill>
                          <a:latin typeface="Times New Roman" pitchFamily="18" charset="0"/>
                          <a:ea typeface="ＭＳ Ｐゴシック" pitchFamily="50" charset="-128"/>
                        </a:defRPr>
                      </a:lvl1pPr>
                      <a:lvl2pPr marL="344488" algn="l">
                        <a:spcBef>
                          <a:spcPct val="20000"/>
                        </a:spcBef>
                        <a:defRPr kumimoji="1" sz="2400">
                          <a:solidFill>
                            <a:schemeClr val="tx1"/>
                          </a:solidFill>
                          <a:latin typeface="Times New Roman" pitchFamily="18" charset="0"/>
                          <a:ea typeface="ＭＳ Ｐゴシック" pitchFamily="50" charset="-128"/>
                        </a:defRPr>
                      </a:lvl2pPr>
                      <a:lvl3pPr marL="671513" algn="l">
                        <a:spcBef>
                          <a:spcPct val="20000"/>
                        </a:spcBef>
                        <a:defRPr kumimoji="1" sz="2000">
                          <a:solidFill>
                            <a:schemeClr val="tx1"/>
                          </a:solidFill>
                          <a:latin typeface="Times New Roman" pitchFamily="18" charset="0"/>
                          <a:ea typeface="ＭＳ Ｐゴシック" pitchFamily="50" charset="-128"/>
                        </a:defRPr>
                      </a:lvl3pPr>
                      <a:lvl4pPr marL="1023938" algn="l">
                        <a:spcBef>
                          <a:spcPct val="20000"/>
                        </a:spcBef>
                        <a:defRPr kumimoji="1">
                          <a:solidFill>
                            <a:schemeClr val="tx1"/>
                          </a:solidFill>
                          <a:latin typeface="Times New Roman" pitchFamily="18" charset="0"/>
                          <a:ea typeface="ＭＳ Ｐゴシック" pitchFamily="50" charset="-128"/>
                        </a:defRPr>
                      </a:lvl4pPr>
                      <a:lvl5pPr marL="1341438" algn="l">
                        <a:spcBef>
                          <a:spcPct val="20000"/>
                        </a:spcBef>
                        <a:defRPr kumimoji="1">
                          <a:solidFill>
                            <a:schemeClr val="tx1"/>
                          </a:solidFill>
                          <a:latin typeface="Times New Roman" pitchFamily="18" charset="0"/>
                          <a:ea typeface="ＭＳ Ｐゴシック" pitchFamily="50" charset="-128"/>
                        </a:defRPr>
                      </a:lvl5pPr>
                      <a:lvl6pPr marL="1798638" fontAlgn="base">
                        <a:spcBef>
                          <a:spcPct val="20000"/>
                        </a:spcBef>
                        <a:spcAft>
                          <a:spcPct val="0"/>
                        </a:spcAft>
                        <a:defRPr kumimoji="1">
                          <a:solidFill>
                            <a:schemeClr val="tx1"/>
                          </a:solidFill>
                          <a:latin typeface="Times New Roman" pitchFamily="18" charset="0"/>
                          <a:ea typeface="ＭＳ Ｐゴシック" pitchFamily="50" charset="-128"/>
                        </a:defRPr>
                      </a:lvl6pPr>
                      <a:lvl7pPr marL="2255838" fontAlgn="base">
                        <a:spcBef>
                          <a:spcPct val="20000"/>
                        </a:spcBef>
                        <a:spcAft>
                          <a:spcPct val="0"/>
                        </a:spcAft>
                        <a:defRPr kumimoji="1">
                          <a:solidFill>
                            <a:schemeClr val="tx1"/>
                          </a:solidFill>
                          <a:latin typeface="Times New Roman" pitchFamily="18" charset="0"/>
                          <a:ea typeface="ＭＳ Ｐゴシック" pitchFamily="50" charset="-128"/>
                        </a:defRPr>
                      </a:lvl7pPr>
                      <a:lvl8pPr marL="2713038" fontAlgn="base">
                        <a:spcBef>
                          <a:spcPct val="20000"/>
                        </a:spcBef>
                        <a:spcAft>
                          <a:spcPct val="0"/>
                        </a:spcAft>
                        <a:defRPr kumimoji="1">
                          <a:solidFill>
                            <a:schemeClr val="tx1"/>
                          </a:solidFill>
                          <a:latin typeface="Times New Roman" pitchFamily="18" charset="0"/>
                          <a:ea typeface="ＭＳ Ｐゴシック" pitchFamily="50" charset="-128"/>
                        </a:defRPr>
                      </a:lvl8pPr>
                      <a:lvl9pPr marL="3170238" fontAlgn="base">
                        <a:spcBef>
                          <a:spcPct val="20000"/>
                        </a:spcBef>
                        <a:spcAft>
                          <a:spcPct val="0"/>
                        </a:spcAft>
                        <a:defRPr kumimoji="1">
                          <a:solidFill>
                            <a:schemeClr val="tx1"/>
                          </a:solidFill>
                          <a:latin typeface="Times New Roman" pitchFamily="18" charset="0"/>
                          <a:ea typeface="ＭＳ Ｐゴシック"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1300" b="1" i="0" u="none" strike="noStrike" cap="none" normalizeH="0" baseline="0" dirty="0">
                          <a:ln>
                            <a:noFill/>
                          </a:ln>
                          <a:solidFill>
                            <a:schemeClr val="tx1">
                              <a:lumMod val="75000"/>
                            </a:schemeClr>
                          </a:solidFill>
                          <a:effectLst/>
                          <a:latin typeface="Meiryo UI" panose="020B0604030504040204" pitchFamily="50" charset="-128"/>
                          <a:ea typeface="Meiryo UI" panose="020B0604030504040204" pitchFamily="50" charset="-128"/>
                        </a:rPr>
                        <a:t>期間</a:t>
                      </a:r>
                    </a:p>
                  </a:txBody>
                  <a:tcPr marL="54000" marR="54000" marT="45725" marB="4572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lumMod val="95000"/>
                      </a:scheme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a:txBody>
                    <a:bodyPr/>
                    <a:lstStyle>
                      <a:lvl1pPr algn="l">
                        <a:spcBef>
                          <a:spcPct val="20000"/>
                        </a:spcBef>
                        <a:defRPr kumimoji="1" sz="2800">
                          <a:solidFill>
                            <a:schemeClr val="tx1"/>
                          </a:solidFill>
                          <a:latin typeface="Times New Roman" pitchFamily="18" charset="0"/>
                          <a:ea typeface="ＭＳ Ｐゴシック" pitchFamily="50" charset="-128"/>
                        </a:defRPr>
                      </a:lvl1pPr>
                      <a:lvl2pPr marL="344488" algn="l">
                        <a:spcBef>
                          <a:spcPct val="20000"/>
                        </a:spcBef>
                        <a:defRPr kumimoji="1" sz="2400">
                          <a:solidFill>
                            <a:schemeClr val="tx1"/>
                          </a:solidFill>
                          <a:latin typeface="Times New Roman" pitchFamily="18" charset="0"/>
                          <a:ea typeface="ＭＳ Ｐゴシック" pitchFamily="50" charset="-128"/>
                        </a:defRPr>
                      </a:lvl2pPr>
                      <a:lvl3pPr marL="671513" algn="l">
                        <a:spcBef>
                          <a:spcPct val="20000"/>
                        </a:spcBef>
                        <a:defRPr kumimoji="1" sz="2000">
                          <a:solidFill>
                            <a:schemeClr val="tx1"/>
                          </a:solidFill>
                          <a:latin typeface="Times New Roman" pitchFamily="18" charset="0"/>
                          <a:ea typeface="ＭＳ Ｐゴシック" pitchFamily="50" charset="-128"/>
                        </a:defRPr>
                      </a:lvl3pPr>
                      <a:lvl4pPr marL="1023938" algn="l">
                        <a:spcBef>
                          <a:spcPct val="20000"/>
                        </a:spcBef>
                        <a:defRPr kumimoji="1">
                          <a:solidFill>
                            <a:schemeClr val="tx1"/>
                          </a:solidFill>
                          <a:latin typeface="Times New Roman" pitchFamily="18" charset="0"/>
                          <a:ea typeface="ＭＳ Ｐゴシック" pitchFamily="50" charset="-128"/>
                        </a:defRPr>
                      </a:lvl4pPr>
                      <a:lvl5pPr marL="1341438" algn="l">
                        <a:spcBef>
                          <a:spcPct val="20000"/>
                        </a:spcBef>
                        <a:defRPr kumimoji="1">
                          <a:solidFill>
                            <a:schemeClr val="tx1"/>
                          </a:solidFill>
                          <a:latin typeface="Times New Roman" pitchFamily="18" charset="0"/>
                          <a:ea typeface="ＭＳ Ｐゴシック" pitchFamily="50" charset="-128"/>
                        </a:defRPr>
                      </a:lvl5pPr>
                      <a:lvl6pPr marL="1798638" fontAlgn="base">
                        <a:spcBef>
                          <a:spcPct val="20000"/>
                        </a:spcBef>
                        <a:spcAft>
                          <a:spcPct val="0"/>
                        </a:spcAft>
                        <a:defRPr kumimoji="1">
                          <a:solidFill>
                            <a:schemeClr val="tx1"/>
                          </a:solidFill>
                          <a:latin typeface="Times New Roman" pitchFamily="18" charset="0"/>
                          <a:ea typeface="ＭＳ Ｐゴシック" pitchFamily="50" charset="-128"/>
                        </a:defRPr>
                      </a:lvl6pPr>
                      <a:lvl7pPr marL="2255838" fontAlgn="base">
                        <a:spcBef>
                          <a:spcPct val="20000"/>
                        </a:spcBef>
                        <a:spcAft>
                          <a:spcPct val="0"/>
                        </a:spcAft>
                        <a:defRPr kumimoji="1">
                          <a:solidFill>
                            <a:schemeClr val="tx1"/>
                          </a:solidFill>
                          <a:latin typeface="Times New Roman" pitchFamily="18" charset="0"/>
                          <a:ea typeface="ＭＳ Ｐゴシック" pitchFamily="50" charset="-128"/>
                        </a:defRPr>
                      </a:lvl7pPr>
                      <a:lvl8pPr marL="2713038" fontAlgn="base">
                        <a:spcBef>
                          <a:spcPct val="20000"/>
                        </a:spcBef>
                        <a:spcAft>
                          <a:spcPct val="0"/>
                        </a:spcAft>
                        <a:defRPr kumimoji="1">
                          <a:solidFill>
                            <a:schemeClr val="tx1"/>
                          </a:solidFill>
                          <a:latin typeface="Times New Roman" pitchFamily="18" charset="0"/>
                          <a:ea typeface="ＭＳ Ｐゴシック" pitchFamily="50" charset="-128"/>
                        </a:defRPr>
                      </a:lvl8pPr>
                      <a:lvl9pPr marL="3170238" fontAlgn="base">
                        <a:spcBef>
                          <a:spcPct val="20000"/>
                        </a:spcBef>
                        <a:spcAft>
                          <a:spcPct val="0"/>
                        </a:spcAft>
                        <a:defRPr kumimoji="1">
                          <a:solidFill>
                            <a:schemeClr val="tx1"/>
                          </a:solidFill>
                          <a:latin typeface="Times New Roman" pitchFamily="18" charset="0"/>
                          <a:ea typeface="ＭＳ Ｐゴシック"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1300" b="1" i="0" u="none" strike="noStrike" cap="none" normalizeH="0" baseline="0" dirty="0">
                          <a:ln>
                            <a:noFill/>
                          </a:ln>
                          <a:solidFill>
                            <a:schemeClr val="tx1">
                              <a:lumMod val="75000"/>
                            </a:schemeClr>
                          </a:solidFill>
                          <a:effectLst/>
                          <a:latin typeface="Meiryo UI" panose="020B0604030504040204" pitchFamily="50" charset="-128"/>
                          <a:ea typeface="Meiryo UI" panose="020B0604030504040204" pitchFamily="50" charset="-128"/>
                        </a:rPr>
                        <a:t>手段・手法</a:t>
                      </a:r>
                    </a:p>
                  </a:txBody>
                  <a:tcPr marL="54000" marR="54000" marT="45725" marB="4572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lumMod val="95000"/>
                      </a:schemeClr>
                    </a:solidFill>
                  </a:tcPr>
                </a:tc>
                <a:extLst>
                  <a:ext uri="{0D108BD9-81ED-4DB2-BD59-A6C34878D82A}">
                    <a16:rowId xmlns:a16="http://schemas.microsoft.com/office/drawing/2014/main" val="10001"/>
                  </a:ext>
                </a:extLst>
              </a:tr>
              <a:tr h="385170">
                <a:tc>
                  <a:txBody>
                    <a:bodyPr/>
                    <a:lstStyle>
                      <a:lvl1pPr algn="l">
                        <a:spcBef>
                          <a:spcPct val="20000"/>
                        </a:spcBef>
                        <a:defRPr kumimoji="1" sz="2800">
                          <a:solidFill>
                            <a:schemeClr val="tx1"/>
                          </a:solidFill>
                          <a:latin typeface="Times New Roman" pitchFamily="18" charset="0"/>
                          <a:ea typeface="ＭＳ Ｐゴシック" pitchFamily="50" charset="-128"/>
                        </a:defRPr>
                      </a:lvl1pPr>
                      <a:lvl2pPr marL="344488" algn="l">
                        <a:spcBef>
                          <a:spcPct val="20000"/>
                        </a:spcBef>
                        <a:defRPr kumimoji="1" sz="2400">
                          <a:solidFill>
                            <a:schemeClr val="tx1"/>
                          </a:solidFill>
                          <a:latin typeface="Times New Roman" pitchFamily="18" charset="0"/>
                          <a:ea typeface="ＭＳ Ｐゴシック" pitchFamily="50" charset="-128"/>
                        </a:defRPr>
                      </a:lvl2pPr>
                      <a:lvl3pPr marL="671513" algn="l">
                        <a:spcBef>
                          <a:spcPct val="20000"/>
                        </a:spcBef>
                        <a:defRPr kumimoji="1" sz="2000">
                          <a:solidFill>
                            <a:schemeClr val="tx1"/>
                          </a:solidFill>
                          <a:latin typeface="Times New Roman" pitchFamily="18" charset="0"/>
                          <a:ea typeface="ＭＳ Ｐゴシック" pitchFamily="50" charset="-128"/>
                        </a:defRPr>
                      </a:lvl3pPr>
                      <a:lvl4pPr marL="1023938" algn="l">
                        <a:spcBef>
                          <a:spcPct val="20000"/>
                        </a:spcBef>
                        <a:defRPr kumimoji="1">
                          <a:solidFill>
                            <a:schemeClr val="tx1"/>
                          </a:solidFill>
                          <a:latin typeface="Times New Roman" pitchFamily="18" charset="0"/>
                          <a:ea typeface="ＭＳ Ｐゴシック" pitchFamily="50" charset="-128"/>
                        </a:defRPr>
                      </a:lvl4pPr>
                      <a:lvl5pPr marL="1341438" algn="l">
                        <a:spcBef>
                          <a:spcPct val="20000"/>
                        </a:spcBef>
                        <a:defRPr kumimoji="1">
                          <a:solidFill>
                            <a:schemeClr val="tx1"/>
                          </a:solidFill>
                          <a:latin typeface="Times New Roman" pitchFamily="18" charset="0"/>
                          <a:ea typeface="ＭＳ Ｐゴシック" pitchFamily="50" charset="-128"/>
                        </a:defRPr>
                      </a:lvl5pPr>
                      <a:lvl6pPr marL="1798638" fontAlgn="base">
                        <a:spcBef>
                          <a:spcPct val="20000"/>
                        </a:spcBef>
                        <a:spcAft>
                          <a:spcPct val="0"/>
                        </a:spcAft>
                        <a:defRPr kumimoji="1">
                          <a:solidFill>
                            <a:schemeClr val="tx1"/>
                          </a:solidFill>
                          <a:latin typeface="Times New Roman" pitchFamily="18" charset="0"/>
                          <a:ea typeface="ＭＳ Ｐゴシック" pitchFamily="50" charset="-128"/>
                        </a:defRPr>
                      </a:lvl6pPr>
                      <a:lvl7pPr marL="2255838" fontAlgn="base">
                        <a:spcBef>
                          <a:spcPct val="20000"/>
                        </a:spcBef>
                        <a:spcAft>
                          <a:spcPct val="0"/>
                        </a:spcAft>
                        <a:defRPr kumimoji="1">
                          <a:solidFill>
                            <a:schemeClr val="tx1"/>
                          </a:solidFill>
                          <a:latin typeface="Times New Roman" pitchFamily="18" charset="0"/>
                          <a:ea typeface="ＭＳ Ｐゴシック" pitchFamily="50" charset="-128"/>
                        </a:defRPr>
                      </a:lvl7pPr>
                      <a:lvl8pPr marL="2713038" fontAlgn="base">
                        <a:spcBef>
                          <a:spcPct val="20000"/>
                        </a:spcBef>
                        <a:spcAft>
                          <a:spcPct val="0"/>
                        </a:spcAft>
                        <a:defRPr kumimoji="1">
                          <a:solidFill>
                            <a:schemeClr val="tx1"/>
                          </a:solidFill>
                          <a:latin typeface="Times New Roman" pitchFamily="18" charset="0"/>
                          <a:ea typeface="ＭＳ Ｐゴシック" pitchFamily="50" charset="-128"/>
                        </a:defRPr>
                      </a:lvl8pPr>
                      <a:lvl9pPr marL="3170238" fontAlgn="base">
                        <a:spcBef>
                          <a:spcPct val="20000"/>
                        </a:spcBef>
                        <a:spcAft>
                          <a:spcPct val="0"/>
                        </a:spcAft>
                        <a:defRPr kumimoji="1">
                          <a:solidFill>
                            <a:schemeClr val="tx1"/>
                          </a:solidFill>
                          <a:latin typeface="Times New Roman" pitchFamily="18"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ja-JP" altLang="en-US" sz="1300" b="1" i="0" u="none" strike="noStrike" cap="none" normalizeH="0" baseline="0" dirty="0">
                          <a:ln>
                            <a:noFill/>
                          </a:ln>
                          <a:solidFill>
                            <a:schemeClr val="tx1">
                              <a:lumMod val="75000"/>
                            </a:schemeClr>
                          </a:solidFill>
                          <a:effectLst/>
                          <a:latin typeface="Meiryo UI" panose="020B0604030504040204" pitchFamily="50" charset="-128"/>
                          <a:ea typeface="Meiryo UI" panose="020B0604030504040204" pitchFamily="50" charset="-128"/>
                        </a:rPr>
                        <a:t>テーマの選定</a:t>
                      </a:r>
                    </a:p>
                  </a:txBody>
                  <a:tcPr marL="54000" marR="54000" marT="45725" marB="4572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lumMod val="95000"/>
                      </a:schemeClr>
                    </a:solidFill>
                  </a:tcPr>
                </a:tc>
                <a:tc>
                  <a:txBody>
                    <a:bodyPr/>
                    <a:lstStyle>
                      <a:lvl1pPr algn="l">
                        <a:spcBef>
                          <a:spcPct val="20000"/>
                        </a:spcBef>
                        <a:defRPr kumimoji="1" sz="2800">
                          <a:solidFill>
                            <a:schemeClr val="tx1"/>
                          </a:solidFill>
                          <a:latin typeface="Times New Roman" pitchFamily="18" charset="0"/>
                          <a:ea typeface="ＭＳ Ｐゴシック" pitchFamily="50" charset="-128"/>
                        </a:defRPr>
                      </a:lvl1pPr>
                      <a:lvl2pPr marL="344488" algn="l">
                        <a:spcBef>
                          <a:spcPct val="20000"/>
                        </a:spcBef>
                        <a:defRPr kumimoji="1" sz="2400">
                          <a:solidFill>
                            <a:schemeClr val="tx1"/>
                          </a:solidFill>
                          <a:latin typeface="Times New Roman" pitchFamily="18" charset="0"/>
                          <a:ea typeface="ＭＳ Ｐゴシック" pitchFamily="50" charset="-128"/>
                        </a:defRPr>
                      </a:lvl2pPr>
                      <a:lvl3pPr marL="671513" algn="l">
                        <a:spcBef>
                          <a:spcPct val="20000"/>
                        </a:spcBef>
                        <a:defRPr kumimoji="1" sz="2000">
                          <a:solidFill>
                            <a:schemeClr val="tx1"/>
                          </a:solidFill>
                          <a:latin typeface="Times New Roman" pitchFamily="18" charset="0"/>
                          <a:ea typeface="ＭＳ Ｐゴシック" pitchFamily="50" charset="-128"/>
                        </a:defRPr>
                      </a:lvl3pPr>
                      <a:lvl4pPr marL="1023938" algn="l">
                        <a:spcBef>
                          <a:spcPct val="20000"/>
                        </a:spcBef>
                        <a:defRPr kumimoji="1">
                          <a:solidFill>
                            <a:schemeClr val="tx1"/>
                          </a:solidFill>
                          <a:latin typeface="Times New Roman" pitchFamily="18" charset="0"/>
                          <a:ea typeface="ＭＳ Ｐゴシック" pitchFamily="50" charset="-128"/>
                        </a:defRPr>
                      </a:lvl4pPr>
                      <a:lvl5pPr marL="1341438" algn="l">
                        <a:spcBef>
                          <a:spcPct val="20000"/>
                        </a:spcBef>
                        <a:defRPr kumimoji="1">
                          <a:solidFill>
                            <a:schemeClr val="tx1"/>
                          </a:solidFill>
                          <a:latin typeface="Times New Roman" pitchFamily="18" charset="0"/>
                          <a:ea typeface="ＭＳ Ｐゴシック" pitchFamily="50" charset="-128"/>
                        </a:defRPr>
                      </a:lvl5pPr>
                      <a:lvl6pPr marL="1798638" fontAlgn="base">
                        <a:spcBef>
                          <a:spcPct val="20000"/>
                        </a:spcBef>
                        <a:spcAft>
                          <a:spcPct val="0"/>
                        </a:spcAft>
                        <a:defRPr kumimoji="1">
                          <a:solidFill>
                            <a:schemeClr val="tx1"/>
                          </a:solidFill>
                          <a:latin typeface="Times New Roman" pitchFamily="18" charset="0"/>
                          <a:ea typeface="ＭＳ Ｐゴシック" pitchFamily="50" charset="-128"/>
                        </a:defRPr>
                      </a:lvl6pPr>
                      <a:lvl7pPr marL="2255838" fontAlgn="base">
                        <a:spcBef>
                          <a:spcPct val="20000"/>
                        </a:spcBef>
                        <a:spcAft>
                          <a:spcPct val="0"/>
                        </a:spcAft>
                        <a:defRPr kumimoji="1">
                          <a:solidFill>
                            <a:schemeClr val="tx1"/>
                          </a:solidFill>
                          <a:latin typeface="Times New Roman" pitchFamily="18" charset="0"/>
                          <a:ea typeface="ＭＳ Ｐゴシック" pitchFamily="50" charset="-128"/>
                        </a:defRPr>
                      </a:lvl7pPr>
                      <a:lvl8pPr marL="2713038" fontAlgn="base">
                        <a:spcBef>
                          <a:spcPct val="20000"/>
                        </a:spcBef>
                        <a:spcAft>
                          <a:spcPct val="0"/>
                        </a:spcAft>
                        <a:defRPr kumimoji="1">
                          <a:solidFill>
                            <a:schemeClr val="tx1"/>
                          </a:solidFill>
                          <a:latin typeface="Times New Roman" pitchFamily="18" charset="0"/>
                          <a:ea typeface="ＭＳ Ｐゴシック" pitchFamily="50" charset="-128"/>
                        </a:defRPr>
                      </a:lvl8pPr>
                      <a:lvl9pPr marL="3170238" fontAlgn="base">
                        <a:spcBef>
                          <a:spcPct val="20000"/>
                        </a:spcBef>
                        <a:spcAft>
                          <a:spcPct val="0"/>
                        </a:spcAft>
                        <a:defRPr kumimoji="1">
                          <a:solidFill>
                            <a:schemeClr val="tx1"/>
                          </a:solidFill>
                          <a:latin typeface="Times New Roman" pitchFamily="18" charset="0"/>
                          <a:ea typeface="ＭＳ Ｐゴシック"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1300" b="0" i="0" u="none" strike="noStrike" cap="none" normalizeH="0" baseline="0" dirty="0">
                          <a:ln>
                            <a:noFill/>
                          </a:ln>
                          <a:solidFill>
                            <a:schemeClr val="tx1">
                              <a:lumMod val="75000"/>
                            </a:schemeClr>
                          </a:solidFill>
                          <a:effectLst/>
                          <a:latin typeface="Meiryo UI" panose="020B0604030504040204" pitchFamily="50" charset="-128"/>
                          <a:ea typeface="Meiryo UI" panose="020B0604030504040204" pitchFamily="50" charset="-128"/>
                        </a:rPr>
                        <a:t>愛知</a:t>
                      </a:r>
                    </a:p>
                  </a:txBody>
                  <a:tcPr marL="54000" marR="54000" marT="45725" marB="4572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Times New Roman" pitchFamily="18" charset="0"/>
                          <a:ea typeface="ＭＳ Ｐゴシック" pitchFamily="50" charset="-128"/>
                        </a:defRPr>
                      </a:lvl1pPr>
                      <a:lvl2pPr marL="344488" algn="l">
                        <a:spcBef>
                          <a:spcPct val="20000"/>
                        </a:spcBef>
                        <a:defRPr kumimoji="1" sz="2400">
                          <a:solidFill>
                            <a:schemeClr val="tx1"/>
                          </a:solidFill>
                          <a:latin typeface="Times New Roman" pitchFamily="18" charset="0"/>
                          <a:ea typeface="ＭＳ Ｐゴシック" pitchFamily="50" charset="-128"/>
                        </a:defRPr>
                      </a:lvl2pPr>
                      <a:lvl3pPr marL="671513" algn="l">
                        <a:spcBef>
                          <a:spcPct val="20000"/>
                        </a:spcBef>
                        <a:defRPr kumimoji="1" sz="2000">
                          <a:solidFill>
                            <a:schemeClr val="tx1"/>
                          </a:solidFill>
                          <a:latin typeface="Times New Roman" pitchFamily="18" charset="0"/>
                          <a:ea typeface="ＭＳ Ｐゴシック" pitchFamily="50" charset="-128"/>
                        </a:defRPr>
                      </a:lvl3pPr>
                      <a:lvl4pPr marL="1023938" algn="l">
                        <a:spcBef>
                          <a:spcPct val="20000"/>
                        </a:spcBef>
                        <a:defRPr kumimoji="1">
                          <a:solidFill>
                            <a:schemeClr val="tx1"/>
                          </a:solidFill>
                          <a:latin typeface="Times New Roman" pitchFamily="18" charset="0"/>
                          <a:ea typeface="ＭＳ Ｐゴシック" pitchFamily="50" charset="-128"/>
                        </a:defRPr>
                      </a:lvl4pPr>
                      <a:lvl5pPr marL="1341438" algn="l">
                        <a:spcBef>
                          <a:spcPct val="20000"/>
                        </a:spcBef>
                        <a:defRPr kumimoji="1">
                          <a:solidFill>
                            <a:schemeClr val="tx1"/>
                          </a:solidFill>
                          <a:latin typeface="Times New Roman" pitchFamily="18" charset="0"/>
                          <a:ea typeface="ＭＳ Ｐゴシック" pitchFamily="50" charset="-128"/>
                        </a:defRPr>
                      </a:lvl5pPr>
                      <a:lvl6pPr marL="1798638" fontAlgn="base">
                        <a:spcBef>
                          <a:spcPct val="20000"/>
                        </a:spcBef>
                        <a:spcAft>
                          <a:spcPct val="0"/>
                        </a:spcAft>
                        <a:defRPr kumimoji="1">
                          <a:solidFill>
                            <a:schemeClr val="tx1"/>
                          </a:solidFill>
                          <a:latin typeface="Times New Roman" pitchFamily="18" charset="0"/>
                          <a:ea typeface="ＭＳ Ｐゴシック" pitchFamily="50" charset="-128"/>
                        </a:defRPr>
                      </a:lvl6pPr>
                      <a:lvl7pPr marL="2255838" fontAlgn="base">
                        <a:spcBef>
                          <a:spcPct val="20000"/>
                        </a:spcBef>
                        <a:spcAft>
                          <a:spcPct val="0"/>
                        </a:spcAft>
                        <a:defRPr kumimoji="1">
                          <a:solidFill>
                            <a:schemeClr val="tx1"/>
                          </a:solidFill>
                          <a:latin typeface="Times New Roman" pitchFamily="18" charset="0"/>
                          <a:ea typeface="ＭＳ Ｐゴシック" pitchFamily="50" charset="-128"/>
                        </a:defRPr>
                      </a:lvl7pPr>
                      <a:lvl8pPr marL="2713038" fontAlgn="base">
                        <a:spcBef>
                          <a:spcPct val="20000"/>
                        </a:spcBef>
                        <a:spcAft>
                          <a:spcPct val="0"/>
                        </a:spcAft>
                        <a:defRPr kumimoji="1">
                          <a:solidFill>
                            <a:schemeClr val="tx1"/>
                          </a:solidFill>
                          <a:latin typeface="Times New Roman" pitchFamily="18" charset="0"/>
                          <a:ea typeface="ＭＳ Ｐゴシック" pitchFamily="50" charset="-128"/>
                        </a:defRPr>
                      </a:lvl8pPr>
                      <a:lvl9pPr marL="3170238" fontAlgn="base">
                        <a:spcBef>
                          <a:spcPct val="20000"/>
                        </a:spcBef>
                        <a:spcAft>
                          <a:spcPct val="0"/>
                        </a:spcAft>
                        <a:defRPr kumimoji="1">
                          <a:solidFill>
                            <a:schemeClr val="tx1"/>
                          </a:solidFill>
                          <a:latin typeface="Times New Roman" pitchFamily="18"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300" b="0" i="0" u="none" strike="noStrike" cap="none" normalizeH="0" baseline="0">
                        <a:ln>
                          <a:noFill/>
                        </a:ln>
                        <a:solidFill>
                          <a:schemeClr val="tx1">
                            <a:lumMod val="75000"/>
                          </a:schemeClr>
                        </a:solidFill>
                        <a:effectLst/>
                        <a:latin typeface="Meiryo UI" panose="020B0604030504040204" pitchFamily="50" charset="-128"/>
                        <a:ea typeface="Meiryo UI" panose="020B0604030504040204" pitchFamily="50" charset="-128"/>
                      </a:endParaRPr>
                    </a:p>
                  </a:txBody>
                  <a:tcPr marL="54000" marR="54000" marT="45725" marB="4572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lgDash"/>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Times New Roman" pitchFamily="18" charset="0"/>
                          <a:ea typeface="ＭＳ Ｐゴシック" pitchFamily="50" charset="-128"/>
                        </a:defRPr>
                      </a:lvl1pPr>
                      <a:lvl2pPr marL="344488" algn="l">
                        <a:spcBef>
                          <a:spcPct val="20000"/>
                        </a:spcBef>
                        <a:defRPr kumimoji="1" sz="2400">
                          <a:solidFill>
                            <a:schemeClr val="tx1"/>
                          </a:solidFill>
                          <a:latin typeface="Times New Roman" pitchFamily="18" charset="0"/>
                          <a:ea typeface="ＭＳ Ｐゴシック" pitchFamily="50" charset="-128"/>
                        </a:defRPr>
                      </a:lvl2pPr>
                      <a:lvl3pPr marL="671513" algn="l">
                        <a:spcBef>
                          <a:spcPct val="20000"/>
                        </a:spcBef>
                        <a:defRPr kumimoji="1" sz="2000">
                          <a:solidFill>
                            <a:schemeClr val="tx1"/>
                          </a:solidFill>
                          <a:latin typeface="Times New Roman" pitchFamily="18" charset="0"/>
                          <a:ea typeface="ＭＳ Ｐゴシック" pitchFamily="50" charset="-128"/>
                        </a:defRPr>
                      </a:lvl3pPr>
                      <a:lvl4pPr marL="1023938" algn="l">
                        <a:spcBef>
                          <a:spcPct val="20000"/>
                        </a:spcBef>
                        <a:defRPr kumimoji="1">
                          <a:solidFill>
                            <a:schemeClr val="tx1"/>
                          </a:solidFill>
                          <a:latin typeface="Times New Roman" pitchFamily="18" charset="0"/>
                          <a:ea typeface="ＭＳ Ｐゴシック" pitchFamily="50" charset="-128"/>
                        </a:defRPr>
                      </a:lvl4pPr>
                      <a:lvl5pPr marL="1341438" algn="l">
                        <a:spcBef>
                          <a:spcPct val="20000"/>
                        </a:spcBef>
                        <a:defRPr kumimoji="1">
                          <a:solidFill>
                            <a:schemeClr val="tx1"/>
                          </a:solidFill>
                          <a:latin typeface="Times New Roman" pitchFamily="18" charset="0"/>
                          <a:ea typeface="ＭＳ Ｐゴシック" pitchFamily="50" charset="-128"/>
                        </a:defRPr>
                      </a:lvl5pPr>
                      <a:lvl6pPr marL="1798638" fontAlgn="base">
                        <a:spcBef>
                          <a:spcPct val="20000"/>
                        </a:spcBef>
                        <a:spcAft>
                          <a:spcPct val="0"/>
                        </a:spcAft>
                        <a:defRPr kumimoji="1">
                          <a:solidFill>
                            <a:schemeClr val="tx1"/>
                          </a:solidFill>
                          <a:latin typeface="Times New Roman" pitchFamily="18" charset="0"/>
                          <a:ea typeface="ＭＳ Ｐゴシック" pitchFamily="50" charset="-128"/>
                        </a:defRPr>
                      </a:lvl6pPr>
                      <a:lvl7pPr marL="2255838" fontAlgn="base">
                        <a:spcBef>
                          <a:spcPct val="20000"/>
                        </a:spcBef>
                        <a:spcAft>
                          <a:spcPct val="0"/>
                        </a:spcAft>
                        <a:defRPr kumimoji="1">
                          <a:solidFill>
                            <a:schemeClr val="tx1"/>
                          </a:solidFill>
                          <a:latin typeface="Times New Roman" pitchFamily="18" charset="0"/>
                          <a:ea typeface="ＭＳ Ｐゴシック" pitchFamily="50" charset="-128"/>
                        </a:defRPr>
                      </a:lvl7pPr>
                      <a:lvl8pPr marL="2713038" fontAlgn="base">
                        <a:spcBef>
                          <a:spcPct val="20000"/>
                        </a:spcBef>
                        <a:spcAft>
                          <a:spcPct val="0"/>
                        </a:spcAft>
                        <a:defRPr kumimoji="1">
                          <a:solidFill>
                            <a:schemeClr val="tx1"/>
                          </a:solidFill>
                          <a:latin typeface="Times New Roman" pitchFamily="18" charset="0"/>
                          <a:ea typeface="ＭＳ Ｐゴシック" pitchFamily="50" charset="-128"/>
                        </a:defRPr>
                      </a:lvl8pPr>
                      <a:lvl9pPr marL="3170238" fontAlgn="base">
                        <a:spcBef>
                          <a:spcPct val="20000"/>
                        </a:spcBef>
                        <a:spcAft>
                          <a:spcPct val="0"/>
                        </a:spcAft>
                        <a:defRPr kumimoji="1">
                          <a:solidFill>
                            <a:schemeClr val="tx1"/>
                          </a:solidFill>
                          <a:latin typeface="Times New Roman" pitchFamily="18"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300" b="0" i="0" u="none" strike="noStrike" cap="none" normalizeH="0" baseline="0">
                        <a:ln>
                          <a:noFill/>
                        </a:ln>
                        <a:solidFill>
                          <a:schemeClr val="tx1">
                            <a:lumMod val="75000"/>
                          </a:schemeClr>
                        </a:solidFill>
                        <a:effectLst/>
                        <a:latin typeface="Meiryo UI" panose="020B0604030504040204" pitchFamily="50" charset="-128"/>
                        <a:ea typeface="Meiryo UI" panose="020B0604030504040204" pitchFamily="50" charset="-128"/>
                      </a:endParaRPr>
                    </a:p>
                  </a:txBody>
                  <a:tcPr marL="54000" marR="54000" marT="45725" marB="45725" anchor="ctr" horzOverflow="overflow">
                    <a:lnL w="12700" cap="flat" cmpd="sng" algn="ctr">
                      <a:solidFill>
                        <a:schemeClr val="tx1"/>
                      </a:solidFill>
                      <a:prstDash val="lgDash"/>
                      <a:round/>
                      <a:headEnd type="none" w="med" len="med"/>
                      <a:tailEnd type="none" w="med" len="med"/>
                    </a:lnL>
                    <a:lnR w="12700" cap="flat" cmpd="sng" algn="ctr">
                      <a:solidFill>
                        <a:schemeClr val="tx1"/>
                      </a:solidFill>
                      <a:prstDash val="lgDash"/>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Times New Roman" pitchFamily="18" charset="0"/>
                          <a:ea typeface="ＭＳ Ｐゴシック" pitchFamily="50" charset="-128"/>
                        </a:defRPr>
                      </a:lvl1pPr>
                      <a:lvl2pPr marL="344488" algn="l">
                        <a:spcBef>
                          <a:spcPct val="20000"/>
                        </a:spcBef>
                        <a:defRPr kumimoji="1" sz="2400">
                          <a:solidFill>
                            <a:schemeClr val="tx1"/>
                          </a:solidFill>
                          <a:latin typeface="Times New Roman" pitchFamily="18" charset="0"/>
                          <a:ea typeface="ＭＳ Ｐゴシック" pitchFamily="50" charset="-128"/>
                        </a:defRPr>
                      </a:lvl2pPr>
                      <a:lvl3pPr marL="671513" algn="l">
                        <a:spcBef>
                          <a:spcPct val="20000"/>
                        </a:spcBef>
                        <a:defRPr kumimoji="1" sz="2000">
                          <a:solidFill>
                            <a:schemeClr val="tx1"/>
                          </a:solidFill>
                          <a:latin typeface="Times New Roman" pitchFamily="18" charset="0"/>
                          <a:ea typeface="ＭＳ Ｐゴシック" pitchFamily="50" charset="-128"/>
                        </a:defRPr>
                      </a:lvl3pPr>
                      <a:lvl4pPr marL="1023938" algn="l">
                        <a:spcBef>
                          <a:spcPct val="20000"/>
                        </a:spcBef>
                        <a:defRPr kumimoji="1">
                          <a:solidFill>
                            <a:schemeClr val="tx1"/>
                          </a:solidFill>
                          <a:latin typeface="Times New Roman" pitchFamily="18" charset="0"/>
                          <a:ea typeface="ＭＳ Ｐゴシック" pitchFamily="50" charset="-128"/>
                        </a:defRPr>
                      </a:lvl4pPr>
                      <a:lvl5pPr marL="1341438" algn="l">
                        <a:spcBef>
                          <a:spcPct val="20000"/>
                        </a:spcBef>
                        <a:defRPr kumimoji="1">
                          <a:solidFill>
                            <a:schemeClr val="tx1"/>
                          </a:solidFill>
                          <a:latin typeface="Times New Roman" pitchFamily="18" charset="0"/>
                          <a:ea typeface="ＭＳ Ｐゴシック" pitchFamily="50" charset="-128"/>
                        </a:defRPr>
                      </a:lvl5pPr>
                      <a:lvl6pPr marL="1798638" fontAlgn="base">
                        <a:spcBef>
                          <a:spcPct val="20000"/>
                        </a:spcBef>
                        <a:spcAft>
                          <a:spcPct val="0"/>
                        </a:spcAft>
                        <a:defRPr kumimoji="1">
                          <a:solidFill>
                            <a:schemeClr val="tx1"/>
                          </a:solidFill>
                          <a:latin typeface="Times New Roman" pitchFamily="18" charset="0"/>
                          <a:ea typeface="ＭＳ Ｐゴシック" pitchFamily="50" charset="-128"/>
                        </a:defRPr>
                      </a:lvl6pPr>
                      <a:lvl7pPr marL="2255838" fontAlgn="base">
                        <a:spcBef>
                          <a:spcPct val="20000"/>
                        </a:spcBef>
                        <a:spcAft>
                          <a:spcPct val="0"/>
                        </a:spcAft>
                        <a:defRPr kumimoji="1">
                          <a:solidFill>
                            <a:schemeClr val="tx1"/>
                          </a:solidFill>
                          <a:latin typeface="Times New Roman" pitchFamily="18" charset="0"/>
                          <a:ea typeface="ＭＳ Ｐゴシック" pitchFamily="50" charset="-128"/>
                        </a:defRPr>
                      </a:lvl7pPr>
                      <a:lvl8pPr marL="2713038" fontAlgn="base">
                        <a:spcBef>
                          <a:spcPct val="20000"/>
                        </a:spcBef>
                        <a:spcAft>
                          <a:spcPct val="0"/>
                        </a:spcAft>
                        <a:defRPr kumimoji="1">
                          <a:solidFill>
                            <a:schemeClr val="tx1"/>
                          </a:solidFill>
                          <a:latin typeface="Times New Roman" pitchFamily="18" charset="0"/>
                          <a:ea typeface="ＭＳ Ｐゴシック" pitchFamily="50" charset="-128"/>
                        </a:defRPr>
                      </a:lvl8pPr>
                      <a:lvl9pPr marL="3170238" fontAlgn="base">
                        <a:spcBef>
                          <a:spcPct val="20000"/>
                        </a:spcBef>
                        <a:spcAft>
                          <a:spcPct val="0"/>
                        </a:spcAft>
                        <a:defRPr kumimoji="1">
                          <a:solidFill>
                            <a:schemeClr val="tx1"/>
                          </a:solidFill>
                          <a:latin typeface="Times New Roman" pitchFamily="18"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300" b="0" i="0" u="none" strike="noStrike" cap="none" normalizeH="0" baseline="0">
                        <a:ln>
                          <a:noFill/>
                        </a:ln>
                        <a:solidFill>
                          <a:schemeClr val="tx1">
                            <a:lumMod val="75000"/>
                          </a:schemeClr>
                        </a:solidFill>
                        <a:effectLst/>
                        <a:latin typeface="Meiryo UI" panose="020B0604030504040204" pitchFamily="50" charset="-128"/>
                        <a:ea typeface="Meiryo UI" panose="020B0604030504040204" pitchFamily="50" charset="-128"/>
                      </a:endParaRPr>
                    </a:p>
                  </a:txBody>
                  <a:tcPr marL="54000" marR="54000" marT="45725" marB="45725" anchor="ctr" horzOverflow="overflow">
                    <a:lnL w="12700" cap="flat" cmpd="sng" algn="ctr">
                      <a:solidFill>
                        <a:schemeClr val="tx1"/>
                      </a:solidFill>
                      <a:prstDash val="lgDash"/>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Times New Roman" pitchFamily="18" charset="0"/>
                          <a:ea typeface="ＭＳ Ｐゴシック" pitchFamily="50" charset="-128"/>
                        </a:defRPr>
                      </a:lvl1pPr>
                      <a:lvl2pPr marL="344488" algn="l">
                        <a:spcBef>
                          <a:spcPct val="20000"/>
                        </a:spcBef>
                        <a:defRPr kumimoji="1" sz="2400">
                          <a:solidFill>
                            <a:schemeClr val="tx1"/>
                          </a:solidFill>
                          <a:latin typeface="Times New Roman" pitchFamily="18" charset="0"/>
                          <a:ea typeface="ＭＳ Ｐゴシック" pitchFamily="50" charset="-128"/>
                        </a:defRPr>
                      </a:lvl2pPr>
                      <a:lvl3pPr marL="671513" algn="l">
                        <a:spcBef>
                          <a:spcPct val="20000"/>
                        </a:spcBef>
                        <a:defRPr kumimoji="1" sz="2000">
                          <a:solidFill>
                            <a:schemeClr val="tx1"/>
                          </a:solidFill>
                          <a:latin typeface="Times New Roman" pitchFamily="18" charset="0"/>
                          <a:ea typeface="ＭＳ Ｐゴシック" pitchFamily="50" charset="-128"/>
                        </a:defRPr>
                      </a:lvl3pPr>
                      <a:lvl4pPr marL="1023938" algn="l">
                        <a:spcBef>
                          <a:spcPct val="20000"/>
                        </a:spcBef>
                        <a:defRPr kumimoji="1">
                          <a:solidFill>
                            <a:schemeClr val="tx1"/>
                          </a:solidFill>
                          <a:latin typeface="Times New Roman" pitchFamily="18" charset="0"/>
                          <a:ea typeface="ＭＳ Ｐゴシック" pitchFamily="50" charset="-128"/>
                        </a:defRPr>
                      </a:lvl4pPr>
                      <a:lvl5pPr marL="1341438" algn="l">
                        <a:spcBef>
                          <a:spcPct val="20000"/>
                        </a:spcBef>
                        <a:defRPr kumimoji="1">
                          <a:solidFill>
                            <a:schemeClr val="tx1"/>
                          </a:solidFill>
                          <a:latin typeface="Times New Roman" pitchFamily="18" charset="0"/>
                          <a:ea typeface="ＭＳ Ｐゴシック" pitchFamily="50" charset="-128"/>
                        </a:defRPr>
                      </a:lvl5pPr>
                      <a:lvl6pPr marL="1798638" fontAlgn="base">
                        <a:spcBef>
                          <a:spcPct val="20000"/>
                        </a:spcBef>
                        <a:spcAft>
                          <a:spcPct val="0"/>
                        </a:spcAft>
                        <a:defRPr kumimoji="1">
                          <a:solidFill>
                            <a:schemeClr val="tx1"/>
                          </a:solidFill>
                          <a:latin typeface="Times New Roman" pitchFamily="18" charset="0"/>
                          <a:ea typeface="ＭＳ Ｐゴシック" pitchFamily="50" charset="-128"/>
                        </a:defRPr>
                      </a:lvl6pPr>
                      <a:lvl7pPr marL="2255838" fontAlgn="base">
                        <a:spcBef>
                          <a:spcPct val="20000"/>
                        </a:spcBef>
                        <a:spcAft>
                          <a:spcPct val="0"/>
                        </a:spcAft>
                        <a:defRPr kumimoji="1">
                          <a:solidFill>
                            <a:schemeClr val="tx1"/>
                          </a:solidFill>
                          <a:latin typeface="Times New Roman" pitchFamily="18" charset="0"/>
                          <a:ea typeface="ＭＳ Ｐゴシック" pitchFamily="50" charset="-128"/>
                        </a:defRPr>
                      </a:lvl7pPr>
                      <a:lvl8pPr marL="2713038" fontAlgn="base">
                        <a:spcBef>
                          <a:spcPct val="20000"/>
                        </a:spcBef>
                        <a:spcAft>
                          <a:spcPct val="0"/>
                        </a:spcAft>
                        <a:defRPr kumimoji="1">
                          <a:solidFill>
                            <a:schemeClr val="tx1"/>
                          </a:solidFill>
                          <a:latin typeface="Times New Roman" pitchFamily="18" charset="0"/>
                          <a:ea typeface="ＭＳ Ｐゴシック" pitchFamily="50" charset="-128"/>
                        </a:defRPr>
                      </a:lvl8pPr>
                      <a:lvl9pPr marL="3170238" fontAlgn="base">
                        <a:spcBef>
                          <a:spcPct val="20000"/>
                        </a:spcBef>
                        <a:spcAft>
                          <a:spcPct val="0"/>
                        </a:spcAft>
                        <a:defRPr kumimoji="1">
                          <a:solidFill>
                            <a:schemeClr val="tx1"/>
                          </a:solidFill>
                          <a:latin typeface="Times New Roman" pitchFamily="18"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300" b="0" i="0" u="none" strike="noStrike" cap="none" normalizeH="0" baseline="0">
                        <a:ln>
                          <a:noFill/>
                        </a:ln>
                        <a:solidFill>
                          <a:schemeClr val="tx1">
                            <a:lumMod val="75000"/>
                          </a:schemeClr>
                        </a:solidFill>
                        <a:effectLst/>
                        <a:latin typeface="Meiryo UI" panose="020B0604030504040204" pitchFamily="50" charset="-128"/>
                        <a:ea typeface="Meiryo UI" panose="020B0604030504040204" pitchFamily="50" charset="-128"/>
                      </a:endParaRPr>
                    </a:p>
                  </a:txBody>
                  <a:tcPr marL="54000" marR="54000" marT="45725" marB="4572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lgDash"/>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Times New Roman" pitchFamily="18" charset="0"/>
                          <a:ea typeface="ＭＳ Ｐゴシック" pitchFamily="50" charset="-128"/>
                        </a:defRPr>
                      </a:lvl1pPr>
                      <a:lvl2pPr marL="344488" algn="l">
                        <a:spcBef>
                          <a:spcPct val="20000"/>
                        </a:spcBef>
                        <a:defRPr kumimoji="1" sz="2400">
                          <a:solidFill>
                            <a:schemeClr val="tx1"/>
                          </a:solidFill>
                          <a:latin typeface="Times New Roman" pitchFamily="18" charset="0"/>
                          <a:ea typeface="ＭＳ Ｐゴシック" pitchFamily="50" charset="-128"/>
                        </a:defRPr>
                      </a:lvl2pPr>
                      <a:lvl3pPr marL="671513" algn="l">
                        <a:spcBef>
                          <a:spcPct val="20000"/>
                        </a:spcBef>
                        <a:defRPr kumimoji="1" sz="2000">
                          <a:solidFill>
                            <a:schemeClr val="tx1"/>
                          </a:solidFill>
                          <a:latin typeface="Times New Roman" pitchFamily="18" charset="0"/>
                          <a:ea typeface="ＭＳ Ｐゴシック" pitchFamily="50" charset="-128"/>
                        </a:defRPr>
                      </a:lvl3pPr>
                      <a:lvl4pPr marL="1023938" algn="l">
                        <a:spcBef>
                          <a:spcPct val="20000"/>
                        </a:spcBef>
                        <a:defRPr kumimoji="1">
                          <a:solidFill>
                            <a:schemeClr val="tx1"/>
                          </a:solidFill>
                          <a:latin typeface="Times New Roman" pitchFamily="18" charset="0"/>
                          <a:ea typeface="ＭＳ Ｐゴシック" pitchFamily="50" charset="-128"/>
                        </a:defRPr>
                      </a:lvl4pPr>
                      <a:lvl5pPr marL="1341438" algn="l">
                        <a:spcBef>
                          <a:spcPct val="20000"/>
                        </a:spcBef>
                        <a:defRPr kumimoji="1">
                          <a:solidFill>
                            <a:schemeClr val="tx1"/>
                          </a:solidFill>
                          <a:latin typeface="Times New Roman" pitchFamily="18" charset="0"/>
                          <a:ea typeface="ＭＳ Ｐゴシック" pitchFamily="50" charset="-128"/>
                        </a:defRPr>
                      </a:lvl5pPr>
                      <a:lvl6pPr marL="1798638" fontAlgn="base">
                        <a:spcBef>
                          <a:spcPct val="20000"/>
                        </a:spcBef>
                        <a:spcAft>
                          <a:spcPct val="0"/>
                        </a:spcAft>
                        <a:defRPr kumimoji="1">
                          <a:solidFill>
                            <a:schemeClr val="tx1"/>
                          </a:solidFill>
                          <a:latin typeface="Times New Roman" pitchFamily="18" charset="0"/>
                          <a:ea typeface="ＭＳ Ｐゴシック" pitchFamily="50" charset="-128"/>
                        </a:defRPr>
                      </a:lvl6pPr>
                      <a:lvl7pPr marL="2255838" fontAlgn="base">
                        <a:spcBef>
                          <a:spcPct val="20000"/>
                        </a:spcBef>
                        <a:spcAft>
                          <a:spcPct val="0"/>
                        </a:spcAft>
                        <a:defRPr kumimoji="1">
                          <a:solidFill>
                            <a:schemeClr val="tx1"/>
                          </a:solidFill>
                          <a:latin typeface="Times New Roman" pitchFamily="18" charset="0"/>
                          <a:ea typeface="ＭＳ Ｐゴシック" pitchFamily="50" charset="-128"/>
                        </a:defRPr>
                      </a:lvl7pPr>
                      <a:lvl8pPr marL="2713038" fontAlgn="base">
                        <a:spcBef>
                          <a:spcPct val="20000"/>
                        </a:spcBef>
                        <a:spcAft>
                          <a:spcPct val="0"/>
                        </a:spcAft>
                        <a:defRPr kumimoji="1">
                          <a:solidFill>
                            <a:schemeClr val="tx1"/>
                          </a:solidFill>
                          <a:latin typeface="Times New Roman" pitchFamily="18" charset="0"/>
                          <a:ea typeface="ＭＳ Ｐゴシック" pitchFamily="50" charset="-128"/>
                        </a:defRPr>
                      </a:lvl8pPr>
                      <a:lvl9pPr marL="3170238" fontAlgn="base">
                        <a:spcBef>
                          <a:spcPct val="20000"/>
                        </a:spcBef>
                        <a:spcAft>
                          <a:spcPct val="0"/>
                        </a:spcAft>
                        <a:defRPr kumimoji="1">
                          <a:solidFill>
                            <a:schemeClr val="tx1"/>
                          </a:solidFill>
                          <a:latin typeface="Times New Roman" pitchFamily="18"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300" b="0" i="0" u="none" strike="noStrike" cap="none" normalizeH="0" baseline="0">
                        <a:ln>
                          <a:noFill/>
                        </a:ln>
                        <a:solidFill>
                          <a:schemeClr val="tx1">
                            <a:lumMod val="75000"/>
                          </a:schemeClr>
                        </a:solidFill>
                        <a:effectLst/>
                        <a:latin typeface="Meiryo UI" panose="020B0604030504040204" pitchFamily="50" charset="-128"/>
                        <a:ea typeface="Meiryo UI" panose="020B0604030504040204" pitchFamily="50" charset="-128"/>
                      </a:endParaRPr>
                    </a:p>
                  </a:txBody>
                  <a:tcPr marL="54000" marR="54000" marT="45725" marB="45725" anchor="ctr" horzOverflow="overflow">
                    <a:lnL w="12700" cap="flat" cmpd="sng" algn="ctr">
                      <a:solidFill>
                        <a:schemeClr val="tx1"/>
                      </a:solidFill>
                      <a:prstDash val="lgDash"/>
                      <a:round/>
                      <a:headEnd type="none" w="med" len="med"/>
                      <a:tailEnd type="none" w="med" len="med"/>
                    </a:lnL>
                    <a:lnR w="12700" cap="flat" cmpd="sng" algn="ctr">
                      <a:solidFill>
                        <a:schemeClr val="tx1"/>
                      </a:solidFill>
                      <a:prstDash val="lgDash"/>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Times New Roman" pitchFamily="18" charset="0"/>
                          <a:ea typeface="ＭＳ Ｐゴシック" pitchFamily="50" charset="-128"/>
                        </a:defRPr>
                      </a:lvl1pPr>
                      <a:lvl2pPr marL="344488" algn="l">
                        <a:spcBef>
                          <a:spcPct val="20000"/>
                        </a:spcBef>
                        <a:defRPr kumimoji="1" sz="2400">
                          <a:solidFill>
                            <a:schemeClr val="tx1"/>
                          </a:solidFill>
                          <a:latin typeface="Times New Roman" pitchFamily="18" charset="0"/>
                          <a:ea typeface="ＭＳ Ｐゴシック" pitchFamily="50" charset="-128"/>
                        </a:defRPr>
                      </a:lvl2pPr>
                      <a:lvl3pPr marL="671513" algn="l">
                        <a:spcBef>
                          <a:spcPct val="20000"/>
                        </a:spcBef>
                        <a:defRPr kumimoji="1" sz="2000">
                          <a:solidFill>
                            <a:schemeClr val="tx1"/>
                          </a:solidFill>
                          <a:latin typeface="Times New Roman" pitchFamily="18" charset="0"/>
                          <a:ea typeface="ＭＳ Ｐゴシック" pitchFamily="50" charset="-128"/>
                        </a:defRPr>
                      </a:lvl3pPr>
                      <a:lvl4pPr marL="1023938" algn="l">
                        <a:spcBef>
                          <a:spcPct val="20000"/>
                        </a:spcBef>
                        <a:defRPr kumimoji="1">
                          <a:solidFill>
                            <a:schemeClr val="tx1"/>
                          </a:solidFill>
                          <a:latin typeface="Times New Roman" pitchFamily="18" charset="0"/>
                          <a:ea typeface="ＭＳ Ｐゴシック" pitchFamily="50" charset="-128"/>
                        </a:defRPr>
                      </a:lvl4pPr>
                      <a:lvl5pPr marL="1341438" algn="l">
                        <a:spcBef>
                          <a:spcPct val="20000"/>
                        </a:spcBef>
                        <a:defRPr kumimoji="1">
                          <a:solidFill>
                            <a:schemeClr val="tx1"/>
                          </a:solidFill>
                          <a:latin typeface="Times New Roman" pitchFamily="18" charset="0"/>
                          <a:ea typeface="ＭＳ Ｐゴシック" pitchFamily="50" charset="-128"/>
                        </a:defRPr>
                      </a:lvl5pPr>
                      <a:lvl6pPr marL="1798638" fontAlgn="base">
                        <a:spcBef>
                          <a:spcPct val="20000"/>
                        </a:spcBef>
                        <a:spcAft>
                          <a:spcPct val="0"/>
                        </a:spcAft>
                        <a:defRPr kumimoji="1">
                          <a:solidFill>
                            <a:schemeClr val="tx1"/>
                          </a:solidFill>
                          <a:latin typeface="Times New Roman" pitchFamily="18" charset="0"/>
                          <a:ea typeface="ＭＳ Ｐゴシック" pitchFamily="50" charset="-128"/>
                        </a:defRPr>
                      </a:lvl6pPr>
                      <a:lvl7pPr marL="2255838" fontAlgn="base">
                        <a:spcBef>
                          <a:spcPct val="20000"/>
                        </a:spcBef>
                        <a:spcAft>
                          <a:spcPct val="0"/>
                        </a:spcAft>
                        <a:defRPr kumimoji="1">
                          <a:solidFill>
                            <a:schemeClr val="tx1"/>
                          </a:solidFill>
                          <a:latin typeface="Times New Roman" pitchFamily="18" charset="0"/>
                          <a:ea typeface="ＭＳ Ｐゴシック" pitchFamily="50" charset="-128"/>
                        </a:defRPr>
                      </a:lvl7pPr>
                      <a:lvl8pPr marL="2713038" fontAlgn="base">
                        <a:spcBef>
                          <a:spcPct val="20000"/>
                        </a:spcBef>
                        <a:spcAft>
                          <a:spcPct val="0"/>
                        </a:spcAft>
                        <a:defRPr kumimoji="1">
                          <a:solidFill>
                            <a:schemeClr val="tx1"/>
                          </a:solidFill>
                          <a:latin typeface="Times New Roman" pitchFamily="18" charset="0"/>
                          <a:ea typeface="ＭＳ Ｐゴシック" pitchFamily="50" charset="-128"/>
                        </a:defRPr>
                      </a:lvl8pPr>
                      <a:lvl9pPr marL="3170238" fontAlgn="base">
                        <a:spcBef>
                          <a:spcPct val="20000"/>
                        </a:spcBef>
                        <a:spcAft>
                          <a:spcPct val="0"/>
                        </a:spcAft>
                        <a:defRPr kumimoji="1">
                          <a:solidFill>
                            <a:schemeClr val="tx1"/>
                          </a:solidFill>
                          <a:latin typeface="Times New Roman" pitchFamily="18"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300" b="0" i="0" u="none" strike="noStrike" cap="none" normalizeH="0" baseline="0">
                        <a:ln>
                          <a:noFill/>
                        </a:ln>
                        <a:solidFill>
                          <a:schemeClr val="tx1">
                            <a:lumMod val="75000"/>
                          </a:schemeClr>
                        </a:solidFill>
                        <a:effectLst/>
                        <a:latin typeface="Meiryo UI" panose="020B0604030504040204" pitchFamily="50" charset="-128"/>
                        <a:ea typeface="Meiryo UI" panose="020B0604030504040204" pitchFamily="50" charset="-128"/>
                      </a:endParaRPr>
                    </a:p>
                  </a:txBody>
                  <a:tcPr marL="54000" marR="54000" marT="45725" marB="45725" anchor="ctr" horzOverflow="overflow">
                    <a:lnL w="12700" cap="flat" cmpd="sng" algn="ctr">
                      <a:solidFill>
                        <a:schemeClr val="tx1"/>
                      </a:solidFill>
                      <a:prstDash val="lgDash"/>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Times New Roman" pitchFamily="18" charset="0"/>
                          <a:ea typeface="ＭＳ Ｐゴシック" pitchFamily="50" charset="-128"/>
                        </a:defRPr>
                      </a:lvl1pPr>
                      <a:lvl2pPr marL="344488" algn="l">
                        <a:spcBef>
                          <a:spcPct val="20000"/>
                        </a:spcBef>
                        <a:defRPr kumimoji="1" sz="2400">
                          <a:solidFill>
                            <a:schemeClr val="tx1"/>
                          </a:solidFill>
                          <a:latin typeface="Times New Roman" pitchFamily="18" charset="0"/>
                          <a:ea typeface="ＭＳ Ｐゴシック" pitchFamily="50" charset="-128"/>
                        </a:defRPr>
                      </a:lvl2pPr>
                      <a:lvl3pPr marL="671513" algn="l">
                        <a:spcBef>
                          <a:spcPct val="20000"/>
                        </a:spcBef>
                        <a:defRPr kumimoji="1" sz="2000">
                          <a:solidFill>
                            <a:schemeClr val="tx1"/>
                          </a:solidFill>
                          <a:latin typeface="Times New Roman" pitchFamily="18" charset="0"/>
                          <a:ea typeface="ＭＳ Ｐゴシック" pitchFamily="50" charset="-128"/>
                        </a:defRPr>
                      </a:lvl3pPr>
                      <a:lvl4pPr marL="1023938" algn="l">
                        <a:spcBef>
                          <a:spcPct val="20000"/>
                        </a:spcBef>
                        <a:defRPr kumimoji="1">
                          <a:solidFill>
                            <a:schemeClr val="tx1"/>
                          </a:solidFill>
                          <a:latin typeface="Times New Roman" pitchFamily="18" charset="0"/>
                          <a:ea typeface="ＭＳ Ｐゴシック" pitchFamily="50" charset="-128"/>
                        </a:defRPr>
                      </a:lvl4pPr>
                      <a:lvl5pPr marL="1341438" algn="l">
                        <a:spcBef>
                          <a:spcPct val="20000"/>
                        </a:spcBef>
                        <a:defRPr kumimoji="1">
                          <a:solidFill>
                            <a:schemeClr val="tx1"/>
                          </a:solidFill>
                          <a:latin typeface="Times New Roman" pitchFamily="18" charset="0"/>
                          <a:ea typeface="ＭＳ Ｐゴシック" pitchFamily="50" charset="-128"/>
                        </a:defRPr>
                      </a:lvl5pPr>
                      <a:lvl6pPr marL="1798638" fontAlgn="base">
                        <a:spcBef>
                          <a:spcPct val="20000"/>
                        </a:spcBef>
                        <a:spcAft>
                          <a:spcPct val="0"/>
                        </a:spcAft>
                        <a:defRPr kumimoji="1">
                          <a:solidFill>
                            <a:schemeClr val="tx1"/>
                          </a:solidFill>
                          <a:latin typeface="Times New Roman" pitchFamily="18" charset="0"/>
                          <a:ea typeface="ＭＳ Ｐゴシック" pitchFamily="50" charset="-128"/>
                        </a:defRPr>
                      </a:lvl6pPr>
                      <a:lvl7pPr marL="2255838" fontAlgn="base">
                        <a:spcBef>
                          <a:spcPct val="20000"/>
                        </a:spcBef>
                        <a:spcAft>
                          <a:spcPct val="0"/>
                        </a:spcAft>
                        <a:defRPr kumimoji="1">
                          <a:solidFill>
                            <a:schemeClr val="tx1"/>
                          </a:solidFill>
                          <a:latin typeface="Times New Roman" pitchFamily="18" charset="0"/>
                          <a:ea typeface="ＭＳ Ｐゴシック" pitchFamily="50" charset="-128"/>
                        </a:defRPr>
                      </a:lvl7pPr>
                      <a:lvl8pPr marL="2713038" fontAlgn="base">
                        <a:spcBef>
                          <a:spcPct val="20000"/>
                        </a:spcBef>
                        <a:spcAft>
                          <a:spcPct val="0"/>
                        </a:spcAft>
                        <a:defRPr kumimoji="1">
                          <a:solidFill>
                            <a:schemeClr val="tx1"/>
                          </a:solidFill>
                          <a:latin typeface="Times New Roman" pitchFamily="18" charset="0"/>
                          <a:ea typeface="ＭＳ Ｐゴシック" pitchFamily="50" charset="-128"/>
                        </a:defRPr>
                      </a:lvl8pPr>
                      <a:lvl9pPr marL="3170238" fontAlgn="base">
                        <a:spcBef>
                          <a:spcPct val="20000"/>
                        </a:spcBef>
                        <a:spcAft>
                          <a:spcPct val="0"/>
                        </a:spcAft>
                        <a:defRPr kumimoji="1">
                          <a:solidFill>
                            <a:schemeClr val="tx1"/>
                          </a:solidFill>
                          <a:latin typeface="Times New Roman" pitchFamily="18"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300" b="0" i="0" u="none" strike="noStrike" cap="none" normalizeH="0" baseline="0">
                        <a:ln>
                          <a:noFill/>
                        </a:ln>
                        <a:solidFill>
                          <a:schemeClr val="tx1">
                            <a:lumMod val="75000"/>
                          </a:schemeClr>
                        </a:solidFill>
                        <a:effectLst/>
                        <a:latin typeface="Meiryo UI" panose="020B0604030504040204" pitchFamily="50" charset="-128"/>
                        <a:ea typeface="Meiryo UI" panose="020B0604030504040204" pitchFamily="50" charset="-128"/>
                      </a:endParaRPr>
                    </a:p>
                  </a:txBody>
                  <a:tcPr marL="54000" marR="54000" marT="45725" marB="4572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lgDash"/>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Times New Roman" pitchFamily="18" charset="0"/>
                          <a:ea typeface="ＭＳ Ｐゴシック" pitchFamily="50" charset="-128"/>
                        </a:defRPr>
                      </a:lvl1pPr>
                      <a:lvl2pPr marL="344488" algn="l">
                        <a:spcBef>
                          <a:spcPct val="20000"/>
                        </a:spcBef>
                        <a:defRPr kumimoji="1" sz="2400">
                          <a:solidFill>
                            <a:schemeClr val="tx1"/>
                          </a:solidFill>
                          <a:latin typeface="Times New Roman" pitchFamily="18" charset="0"/>
                          <a:ea typeface="ＭＳ Ｐゴシック" pitchFamily="50" charset="-128"/>
                        </a:defRPr>
                      </a:lvl2pPr>
                      <a:lvl3pPr marL="671513" algn="l">
                        <a:spcBef>
                          <a:spcPct val="20000"/>
                        </a:spcBef>
                        <a:defRPr kumimoji="1" sz="2000">
                          <a:solidFill>
                            <a:schemeClr val="tx1"/>
                          </a:solidFill>
                          <a:latin typeface="Times New Roman" pitchFamily="18" charset="0"/>
                          <a:ea typeface="ＭＳ Ｐゴシック" pitchFamily="50" charset="-128"/>
                        </a:defRPr>
                      </a:lvl3pPr>
                      <a:lvl4pPr marL="1023938" algn="l">
                        <a:spcBef>
                          <a:spcPct val="20000"/>
                        </a:spcBef>
                        <a:defRPr kumimoji="1">
                          <a:solidFill>
                            <a:schemeClr val="tx1"/>
                          </a:solidFill>
                          <a:latin typeface="Times New Roman" pitchFamily="18" charset="0"/>
                          <a:ea typeface="ＭＳ Ｐゴシック" pitchFamily="50" charset="-128"/>
                        </a:defRPr>
                      </a:lvl4pPr>
                      <a:lvl5pPr marL="1341438" algn="l">
                        <a:spcBef>
                          <a:spcPct val="20000"/>
                        </a:spcBef>
                        <a:defRPr kumimoji="1">
                          <a:solidFill>
                            <a:schemeClr val="tx1"/>
                          </a:solidFill>
                          <a:latin typeface="Times New Roman" pitchFamily="18" charset="0"/>
                          <a:ea typeface="ＭＳ Ｐゴシック" pitchFamily="50" charset="-128"/>
                        </a:defRPr>
                      </a:lvl5pPr>
                      <a:lvl6pPr marL="1798638" fontAlgn="base">
                        <a:spcBef>
                          <a:spcPct val="20000"/>
                        </a:spcBef>
                        <a:spcAft>
                          <a:spcPct val="0"/>
                        </a:spcAft>
                        <a:defRPr kumimoji="1">
                          <a:solidFill>
                            <a:schemeClr val="tx1"/>
                          </a:solidFill>
                          <a:latin typeface="Times New Roman" pitchFamily="18" charset="0"/>
                          <a:ea typeface="ＭＳ Ｐゴシック" pitchFamily="50" charset="-128"/>
                        </a:defRPr>
                      </a:lvl6pPr>
                      <a:lvl7pPr marL="2255838" fontAlgn="base">
                        <a:spcBef>
                          <a:spcPct val="20000"/>
                        </a:spcBef>
                        <a:spcAft>
                          <a:spcPct val="0"/>
                        </a:spcAft>
                        <a:defRPr kumimoji="1">
                          <a:solidFill>
                            <a:schemeClr val="tx1"/>
                          </a:solidFill>
                          <a:latin typeface="Times New Roman" pitchFamily="18" charset="0"/>
                          <a:ea typeface="ＭＳ Ｐゴシック" pitchFamily="50" charset="-128"/>
                        </a:defRPr>
                      </a:lvl7pPr>
                      <a:lvl8pPr marL="2713038" fontAlgn="base">
                        <a:spcBef>
                          <a:spcPct val="20000"/>
                        </a:spcBef>
                        <a:spcAft>
                          <a:spcPct val="0"/>
                        </a:spcAft>
                        <a:defRPr kumimoji="1">
                          <a:solidFill>
                            <a:schemeClr val="tx1"/>
                          </a:solidFill>
                          <a:latin typeface="Times New Roman" pitchFamily="18" charset="0"/>
                          <a:ea typeface="ＭＳ Ｐゴシック" pitchFamily="50" charset="-128"/>
                        </a:defRPr>
                      </a:lvl8pPr>
                      <a:lvl9pPr marL="3170238" fontAlgn="base">
                        <a:spcBef>
                          <a:spcPct val="20000"/>
                        </a:spcBef>
                        <a:spcAft>
                          <a:spcPct val="0"/>
                        </a:spcAft>
                        <a:defRPr kumimoji="1">
                          <a:solidFill>
                            <a:schemeClr val="tx1"/>
                          </a:solidFill>
                          <a:latin typeface="Times New Roman" pitchFamily="18"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300" b="0" i="0" u="none" strike="noStrike" cap="none" normalizeH="0" baseline="0">
                        <a:ln>
                          <a:noFill/>
                        </a:ln>
                        <a:solidFill>
                          <a:schemeClr val="tx1">
                            <a:lumMod val="75000"/>
                          </a:schemeClr>
                        </a:solidFill>
                        <a:effectLst/>
                        <a:latin typeface="Meiryo UI" panose="020B0604030504040204" pitchFamily="50" charset="-128"/>
                        <a:ea typeface="Meiryo UI" panose="020B0604030504040204" pitchFamily="50" charset="-128"/>
                      </a:endParaRPr>
                    </a:p>
                  </a:txBody>
                  <a:tcPr marL="54000" marR="54000" marT="45725" marB="45725" anchor="ctr" horzOverflow="overflow">
                    <a:lnL w="12700" cap="flat" cmpd="sng" algn="ctr">
                      <a:solidFill>
                        <a:schemeClr val="tx1"/>
                      </a:solidFill>
                      <a:prstDash val="lgDash"/>
                      <a:round/>
                      <a:headEnd type="none" w="med" len="med"/>
                      <a:tailEnd type="none" w="med" len="med"/>
                    </a:lnL>
                    <a:lnR w="12700" cap="flat" cmpd="sng" algn="ctr">
                      <a:solidFill>
                        <a:schemeClr val="tx1"/>
                      </a:solidFill>
                      <a:prstDash val="lgDash"/>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Times New Roman" pitchFamily="18" charset="0"/>
                          <a:ea typeface="ＭＳ Ｐゴシック" pitchFamily="50" charset="-128"/>
                        </a:defRPr>
                      </a:lvl1pPr>
                      <a:lvl2pPr marL="344488" algn="l">
                        <a:spcBef>
                          <a:spcPct val="20000"/>
                        </a:spcBef>
                        <a:defRPr kumimoji="1" sz="2400">
                          <a:solidFill>
                            <a:schemeClr val="tx1"/>
                          </a:solidFill>
                          <a:latin typeface="Times New Roman" pitchFamily="18" charset="0"/>
                          <a:ea typeface="ＭＳ Ｐゴシック" pitchFamily="50" charset="-128"/>
                        </a:defRPr>
                      </a:lvl2pPr>
                      <a:lvl3pPr marL="671513" algn="l">
                        <a:spcBef>
                          <a:spcPct val="20000"/>
                        </a:spcBef>
                        <a:defRPr kumimoji="1" sz="2000">
                          <a:solidFill>
                            <a:schemeClr val="tx1"/>
                          </a:solidFill>
                          <a:latin typeface="Times New Roman" pitchFamily="18" charset="0"/>
                          <a:ea typeface="ＭＳ Ｐゴシック" pitchFamily="50" charset="-128"/>
                        </a:defRPr>
                      </a:lvl3pPr>
                      <a:lvl4pPr marL="1023938" algn="l">
                        <a:spcBef>
                          <a:spcPct val="20000"/>
                        </a:spcBef>
                        <a:defRPr kumimoji="1">
                          <a:solidFill>
                            <a:schemeClr val="tx1"/>
                          </a:solidFill>
                          <a:latin typeface="Times New Roman" pitchFamily="18" charset="0"/>
                          <a:ea typeface="ＭＳ Ｐゴシック" pitchFamily="50" charset="-128"/>
                        </a:defRPr>
                      </a:lvl4pPr>
                      <a:lvl5pPr marL="1341438" algn="l">
                        <a:spcBef>
                          <a:spcPct val="20000"/>
                        </a:spcBef>
                        <a:defRPr kumimoji="1">
                          <a:solidFill>
                            <a:schemeClr val="tx1"/>
                          </a:solidFill>
                          <a:latin typeface="Times New Roman" pitchFamily="18" charset="0"/>
                          <a:ea typeface="ＭＳ Ｐゴシック" pitchFamily="50" charset="-128"/>
                        </a:defRPr>
                      </a:lvl5pPr>
                      <a:lvl6pPr marL="1798638" fontAlgn="base">
                        <a:spcBef>
                          <a:spcPct val="20000"/>
                        </a:spcBef>
                        <a:spcAft>
                          <a:spcPct val="0"/>
                        </a:spcAft>
                        <a:defRPr kumimoji="1">
                          <a:solidFill>
                            <a:schemeClr val="tx1"/>
                          </a:solidFill>
                          <a:latin typeface="Times New Roman" pitchFamily="18" charset="0"/>
                          <a:ea typeface="ＭＳ Ｐゴシック" pitchFamily="50" charset="-128"/>
                        </a:defRPr>
                      </a:lvl6pPr>
                      <a:lvl7pPr marL="2255838" fontAlgn="base">
                        <a:spcBef>
                          <a:spcPct val="20000"/>
                        </a:spcBef>
                        <a:spcAft>
                          <a:spcPct val="0"/>
                        </a:spcAft>
                        <a:defRPr kumimoji="1">
                          <a:solidFill>
                            <a:schemeClr val="tx1"/>
                          </a:solidFill>
                          <a:latin typeface="Times New Roman" pitchFamily="18" charset="0"/>
                          <a:ea typeface="ＭＳ Ｐゴシック" pitchFamily="50" charset="-128"/>
                        </a:defRPr>
                      </a:lvl7pPr>
                      <a:lvl8pPr marL="2713038" fontAlgn="base">
                        <a:spcBef>
                          <a:spcPct val="20000"/>
                        </a:spcBef>
                        <a:spcAft>
                          <a:spcPct val="0"/>
                        </a:spcAft>
                        <a:defRPr kumimoji="1">
                          <a:solidFill>
                            <a:schemeClr val="tx1"/>
                          </a:solidFill>
                          <a:latin typeface="Times New Roman" pitchFamily="18" charset="0"/>
                          <a:ea typeface="ＭＳ Ｐゴシック" pitchFamily="50" charset="-128"/>
                        </a:defRPr>
                      </a:lvl8pPr>
                      <a:lvl9pPr marL="3170238" fontAlgn="base">
                        <a:spcBef>
                          <a:spcPct val="20000"/>
                        </a:spcBef>
                        <a:spcAft>
                          <a:spcPct val="0"/>
                        </a:spcAft>
                        <a:defRPr kumimoji="1">
                          <a:solidFill>
                            <a:schemeClr val="tx1"/>
                          </a:solidFill>
                          <a:latin typeface="Times New Roman" pitchFamily="18"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300" b="0" i="0" u="none" strike="noStrike" cap="none" normalizeH="0" baseline="0">
                        <a:ln>
                          <a:noFill/>
                        </a:ln>
                        <a:solidFill>
                          <a:schemeClr val="tx1">
                            <a:lumMod val="75000"/>
                          </a:schemeClr>
                        </a:solidFill>
                        <a:effectLst/>
                        <a:latin typeface="Meiryo UI" panose="020B0604030504040204" pitchFamily="50" charset="-128"/>
                        <a:ea typeface="Meiryo UI" panose="020B0604030504040204" pitchFamily="50" charset="-128"/>
                      </a:endParaRPr>
                    </a:p>
                  </a:txBody>
                  <a:tcPr marL="54000" marR="54000" marT="45725" marB="45725" anchor="ctr" horzOverflow="overflow">
                    <a:lnL w="12700" cap="flat" cmpd="sng" algn="ctr">
                      <a:solidFill>
                        <a:schemeClr val="tx1"/>
                      </a:solidFill>
                      <a:prstDash val="lgDash"/>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Times New Roman" pitchFamily="18" charset="0"/>
                          <a:ea typeface="ＭＳ Ｐゴシック" pitchFamily="50" charset="-128"/>
                        </a:defRPr>
                      </a:lvl1pPr>
                      <a:lvl2pPr marL="344488" algn="l">
                        <a:spcBef>
                          <a:spcPct val="20000"/>
                        </a:spcBef>
                        <a:defRPr kumimoji="1" sz="2400">
                          <a:solidFill>
                            <a:schemeClr val="tx1"/>
                          </a:solidFill>
                          <a:latin typeface="Times New Roman" pitchFamily="18" charset="0"/>
                          <a:ea typeface="ＭＳ Ｐゴシック" pitchFamily="50" charset="-128"/>
                        </a:defRPr>
                      </a:lvl2pPr>
                      <a:lvl3pPr marL="671513" algn="l">
                        <a:spcBef>
                          <a:spcPct val="20000"/>
                        </a:spcBef>
                        <a:defRPr kumimoji="1" sz="2000">
                          <a:solidFill>
                            <a:schemeClr val="tx1"/>
                          </a:solidFill>
                          <a:latin typeface="Times New Roman" pitchFamily="18" charset="0"/>
                          <a:ea typeface="ＭＳ Ｐゴシック" pitchFamily="50" charset="-128"/>
                        </a:defRPr>
                      </a:lvl3pPr>
                      <a:lvl4pPr marL="1023938" algn="l">
                        <a:spcBef>
                          <a:spcPct val="20000"/>
                        </a:spcBef>
                        <a:defRPr kumimoji="1">
                          <a:solidFill>
                            <a:schemeClr val="tx1"/>
                          </a:solidFill>
                          <a:latin typeface="Times New Roman" pitchFamily="18" charset="0"/>
                          <a:ea typeface="ＭＳ Ｐゴシック" pitchFamily="50" charset="-128"/>
                        </a:defRPr>
                      </a:lvl4pPr>
                      <a:lvl5pPr marL="1341438" algn="l">
                        <a:spcBef>
                          <a:spcPct val="20000"/>
                        </a:spcBef>
                        <a:defRPr kumimoji="1">
                          <a:solidFill>
                            <a:schemeClr val="tx1"/>
                          </a:solidFill>
                          <a:latin typeface="Times New Roman" pitchFamily="18" charset="0"/>
                          <a:ea typeface="ＭＳ Ｐゴシック" pitchFamily="50" charset="-128"/>
                        </a:defRPr>
                      </a:lvl5pPr>
                      <a:lvl6pPr marL="1798638" fontAlgn="base">
                        <a:spcBef>
                          <a:spcPct val="20000"/>
                        </a:spcBef>
                        <a:spcAft>
                          <a:spcPct val="0"/>
                        </a:spcAft>
                        <a:defRPr kumimoji="1">
                          <a:solidFill>
                            <a:schemeClr val="tx1"/>
                          </a:solidFill>
                          <a:latin typeface="Times New Roman" pitchFamily="18" charset="0"/>
                          <a:ea typeface="ＭＳ Ｐゴシック" pitchFamily="50" charset="-128"/>
                        </a:defRPr>
                      </a:lvl6pPr>
                      <a:lvl7pPr marL="2255838" fontAlgn="base">
                        <a:spcBef>
                          <a:spcPct val="20000"/>
                        </a:spcBef>
                        <a:spcAft>
                          <a:spcPct val="0"/>
                        </a:spcAft>
                        <a:defRPr kumimoji="1">
                          <a:solidFill>
                            <a:schemeClr val="tx1"/>
                          </a:solidFill>
                          <a:latin typeface="Times New Roman" pitchFamily="18" charset="0"/>
                          <a:ea typeface="ＭＳ Ｐゴシック" pitchFamily="50" charset="-128"/>
                        </a:defRPr>
                      </a:lvl7pPr>
                      <a:lvl8pPr marL="2713038" fontAlgn="base">
                        <a:spcBef>
                          <a:spcPct val="20000"/>
                        </a:spcBef>
                        <a:spcAft>
                          <a:spcPct val="0"/>
                        </a:spcAft>
                        <a:defRPr kumimoji="1">
                          <a:solidFill>
                            <a:schemeClr val="tx1"/>
                          </a:solidFill>
                          <a:latin typeface="Times New Roman" pitchFamily="18" charset="0"/>
                          <a:ea typeface="ＭＳ Ｐゴシック" pitchFamily="50" charset="-128"/>
                        </a:defRPr>
                      </a:lvl8pPr>
                      <a:lvl9pPr marL="3170238" fontAlgn="base">
                        <a:spcBef>
                          <a:spcPct val="20000"/>
                        </a:spcBef>
                        <a:spcAft>
                          <a:spcPct val="0"/>
                        </a:spcAft>
                        <a:defRPr kumimoji="1">
                          <a:solidFill>
                            <a:schemeClr val="tx1"/>
                          </a:solidFill>
                          <a:latin typeface="Times New Roman" pitchFamily="18" charset="0"/>
                          <a:ea typeface="ＭＳ Ｐゴシック"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1300" b="0" i="0" u="none" strike="noStrike" cap="none" normalizeH="0" baseline="0" dirty="0">
                          <a:ln>
                            <a:noFill/>
                          </a:ln>
                          <a:solidFill>
                            <a:schemeClr val="tx1">
                              <a:lumMod val="75000"/>
                            </a:schemeClr>
                          </a:solidFill>
                          <a:effectLst/>
                          <a:latin typeface="Meiryo UI" panose="020B0604030504040204" pitchFamily="50" charset="-128"/>
                          <a:ea typeface="Meiryo UI" panose="020B0604030504040204" pitchFamily="50" charset="-128"/>
                        </a:rPr>
                        <a:t>上位方針</a:t>
                      </a:r>
                    </a:p>
                  </a:txBody>
                  <a:tcPr marL="54000" marR="54000" marT="45725" marB="4572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60300">
                <a:tc>
                  <a:txBody>
                    <a:bodyPr/>
                    <a:lstStyle>
                      <a:lvl1pPr algn="l">
                        <a:spcBef>
                          <a:spcPct val="20000"/>
                        </a:spcBef>
                        <a:defRPr kumimoji="1" sz="2800">
                          <a:solidFill>
                            <a:schemeClr val="tx1"/>
                          </a:solidFill>
                          <a:latin typeface="Times New Roman" pitchFamily="18" charset="0"/>
                          <a:ea typeface="ＭＳ Ｐゴシック" pitchFamily="50" charset="-128"/>
                        </a:defRPr>
                      </a:lvl1pPr>
                      <a:lvl2pPr marL="344488" algn="l">
                        <a:spcBef>
                          <a:spcPct val="20000"/>
                        </a:spcBef>
                        <a:defRPr kumimoji="1" sz="2400">
                          <a:solidFill>
                            <a:schemeClr val="tx1"/>
                          </a:solidFill>
                          <a:latin typeface="Times New Roman" pitchFamily="18" charset="0"/>
                          <a:ea typeface="ＭＳ Ｐゴシック" pitchFamily="50" charset="-128"/>
                        </a:defRPr>
                      </a:lvl2pPr>
                      <a:lvl3pPr marL="671513" algn="l">
                        <a:spcBef>
                          <a:spcPct val="20000"/>
                        </a:spcBef>
                        <a:defRPr kumimoji="1" sz="2000">
                          <a:solidFill>
                            <a:schemeClr val="tx1"/>
                          </a:solidFill>
                          <a:latin typeface="Times New Roman" pitchFamily="18" charset="0"/>
                          <a:ea typeface="ＭＳ Ｐゴシック" pitchFamily="50" charset="-128"/>
                        </a:defRPr>
                      </a:lvl3pPr>
                      <a:lvl4pPr marL="1023938" algn="l">
                        <a:spcBef>
                          <a:spcPct val="20000"/>
                        </a:spcBef>
                        <a:defRPr kumimoji="1">
                          <a:solidFill>
                            <a:schemeClr val="tx1"/>
                          </a:solidFill>
                          <a:latin typeface="Times New Roman" pitchFamily="18" charset="0"/>
                          <a:ea typeface="ＭＳ Ｐゴシック" pitchFamily="50" charset="-128"/>
                        </a:defRPr>
                      </a:lvl4pPr>
                      <a:lvl5pPr marL="1341438" algn="l">
                        <a:spcBef>
                          <a:spcPct val="20000"/>
                        </a:spcBef>
                        <a:defRPr kumimoji="1">
                          <a:solidFill>
                            <a:schemeClr val="tx1"/>
                          </a:solidFill>
                          <a:latin typeface="Times New Roman" pitchFamily="18" charset="0"/>
                          <a:ea typeface="ＭＳ Ｐゴシック" pitchFamily="50" charset="-128"/>
                        </a:defRPr>
                      </a:lvl5pPr>
                      <a:lvl6pPr marL="1798638" fontAlgn="base">
                        <a:spcBef>
                          <a:spcPct val="20000"/>
                        </a:spcBef>
                        <a:spcAft>
                          <a:spcPct val="0"/>
                        </a:spcAft>
                        <a:defRPr kumimoji="1">
                          <a:solidFill>
                            <a:schemeClr val="tx1"/>
                          </a:solidFill>
                          <a:latin typeface="Times New Roman" pitchFamily="18" charset="0"/>
                          <a:ea typeface="ＭＳ Ｐゴシック" pitchFamily="50" charset="-128"/>
                        </a:defRPr>
                      </a:lvl6pPr>
                      <a:lvl7pPr marL="2255838" fontAlgn="base">
                        <a:spcBef>
                          <a:spcPct val="20000"/>
                        </a:spcBef>
                        <a:spcAft>
                          <a:spcPct val="0"/>
                        </a:spcAft>
                        <a:defRPr kumimoji="1">
                          <a:solidFill>
                            <a:schemeClr val="tx1"/>
                          </a:solidFill>
                          <a:latin typeface="Times New Roman" pitchFamily="18" charset="0"/>
                          <a:ea typeface="ＭＳ Ｐゴシック" pitchFamily="50" charset="-128"/>
                        </a:defRPr>
                      </a:lvl7pPr>
                      <a:lvl8pPr marL="2713038" fontAlgn="base">
                        <a:spcBef>
                          <a:spcPct val="20000"/>
                        </a:spcBef>
                        <a:spcAft>
                          <a:spcPct val="0"/>
                        </a:spcAft>
                        <a:defRPr kumimoji="1">
                          <a:solidFill>
                            <a:schemeClr val="tx1"/>
                          </a:solidFill>
                          <a:latin typeface="Times New Roman" pitchFamily="18" charset="0"/>
                          <a:ea typeface="ＭＳ Ｐゴシック" pitchFamily="50" charset="-128"/>
                        </a:defRPr>
                      </a:lvl8pPr>
                      <a:lvl9pPr marL="3170238" fontAlgn="base">
                        <a:spcBef>
                          <a:spcPct val="20000"/>
                        </a:spcBef>
                        <a:spcAft>
                          <a:spcPct val="0"/>
                        </a:spcAft>
                        <a:defRPr kumimoji="1">
                          <a:solidFill>
                            <a:schemeClr val="tx1"/>
                          </a:solidFill>
                          <a:latin typeface="Times New Roman" pitchFamily="18"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ja-JP" altLang="en-US" sz="1300" b="1" i="0" u="none" strike="noStrike" cap="none" normalizeH="0" baseline="0" dirty="0">
                          <a:ln>
                            <a:noFill/>
                          </a:ln>
                          <a:solidFill>
                            <a:schemeClr val="tx1">
                              <a:lumMod val="75000"/>
                            </a:schemeClr>
                          </a:solidFill>
                          <a:effectLst/>
                          <a:latin typeface="Meiryo UI" panose="020B0604030504040204" pitchFamily="50" charset="-128"/>
                          <a:ea typeface="Meiryo UI" panose="020B0604030504040204" pitchFamily="50" charset="-128"/>
                        </a:rPr>
                        <a:t>現状把握と目標の設定</a:t>
                      </a:r>
                    </a:p>
                  </a:txBody>
                  <a:tcPr marL="54000" marR="54000" marT="45725" marB="4572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lumMod val="95000"/>
                      </a:schemeClr>
                    </a:solidFill>
                  </a:tcPr>
                </a:tc>
                <a:tc>
                  <a:txBody>
                    <a:bodyPr/>
                    <a:lstStyle>
                      <a:lvl1pPr algn="l">
                        <a:spcBef>
                          <a:spcPct val="20000"/>
                        </a:spcBef>
                        <a:defRPr kumimoji="1" sz="2800">
                          <a:solidFill>
                            <a:schemeClr val="tx1"/>
                          </a:solidFill>
                          <a:latin typeface="Times New Roman" pitchFamily="18" charset="0"/>
                          <a:ea typeface="ＭＳ Ｐゴシック" pitchFamily="50" charset="-128"/>
                        </a:defRPr>
                      </a:lvl1pPr>
                      <a:lvl2pPr marL="344488" algn="l">
                        <a:spcBef>
                          <a:spcPct val="20000"/>
                        </a:spcBef>
                        <a:defRPr kumimoji="1" sz="2400">
                          <a:solidFill>
                            <a:schemeClr val="tx1"/>
                          </a:solidFill>
                          <a:latin typeface="Times New Roman" pitchFamily="18" charset="0"/>
                          <a:ea typeface="ＭＳ Ｐゴシック" pitchFamily="50" charset="-128"/>
                        </a:defRPr>
                      </a:lvl2pPr>
                      <a:lvl3pPr marL="671513" algn="l">
                        <a:spcBef>
                          <a:spcPct val="20000"/>
                        </a:spcBef>
                        <a:defRPr kumimoji="1" sz="2000">
                          <a:solidFill>
                            <a:schemeClr val="tx1"/>
                          </a:solidFill>
                          <a:latin typeface="Times New Roman" pitchFamily="18" charset="0"/>
                          <a:ea typeface="ＭＳ Ｐゴシック" pitchFamily="50" charset="-128"/>
                        </a:defRPr>
                      </a:lvl3pPr>
                      <a:lvl4pPr marL="1023938" algn="l">
                        <a:spcBef>
                          <a:spcPct val="20000"/>
                        </a:spcBef>
                        <a:defRPr kumimoji="1">
                          <a:solidFill>
                            <a:schemeClr val="tx1"/>
                          </a:solidFill>
                          <a:latin typeface="Times New Roman" pitchFamily="18" charset="0"/>
                          <a:ea typeface="ＭＳ Ｐゴシック" pitchFamily="50" charset="-128"/>
                        </a:defRPr>
                      </a:lvl4pPr>
                      <a:lvl5pPr marL="1341438" algn="l">
                        <a:spcBef>
                          <a:spcPct val="20000"/>
                        </a:spcBef>
                        <a:defRPr kumimoji="1">
                          <a:solidFill>
                            <a:schemeClr val="tx1"/>
                          </a:solidFill>
                          <a:latin typeface="Times New Roman" pitchFamily="18" charset="0"/>
                          <a:ea typeface="ＭＳ Ｐゴシック" pitchFamily="50" charset="-128"/>
                        </a:defRPr>
                      </a:lvl5pPr>
                      <a:lvl6pPr marL="1798638" fontAlgn="base">
                        <a:spcBef>
                          <a:spcPct val="20000"/>
                        </a:spcBef>
                        <a:spcAft>
                          <a:spcPct val="0"/>
                        </a:spcAft>
                        <a:defRPr kumimoji="1">
                          <a:solidFill>
                            <a:schemeClr val="tx1"/>
                          </a:solidFill>
                          <a:latin typeface="Times New Roman" pitchFamily="18" charset="0"/>
                          <a:ea typeface="ＭＳ Ｐゴシック" pitchFamily="50" charset="-128"/>
                        </a:defRPr>
                      </a:lvl6pPr>
                      <a:lvl7pPr marL="2255838" fontAlgn="base">
                        <a:spcBef>
                          <a:spcPct val="20000"/>
                        </a:spcBef>
                        <a:spcAft>
                          <a:spcPct val="0"/>
                        </a:spcAft>
                        <a:defRPr kumimoji="1">
                          <a:solidFill>
                            <a:schemeClr val="tx1"/>
                          </a:solidFill>
                          <a:latin typeface="Times New Roman" pitchFamily="18" charset="0"/>
                          <a:ea typeface="ＭＳ Ｐゴシック" pitchFamily="50" charset="-128"/>
                        </a:defRPr>
                      </a:lvl7pPr>
                      <a:lvl8pPr marL="2713038" fontAlgn="base">
                        <a:spcBef>
                          <a:spcPct val="20000"/>
                        </a:spcBef>
                        <a:spcAft>
                          <a:spcPct val="0"/>
                        </a:spcAft>
                        <a:defRPr kumimoji="1">
                          <a:solidFill>
                            <a:schemeClr val="tx1"/>
                          </a:solidFill>
                          <a:latin typeface="Times New Roman" pitchFamily="18" charset="0"/>
                          <a:ea typeface="ＭＳ Ｐゴシック" pitchFamily="50" charset="-128"/>
                        </a:defRPr>
                      </a:lvl8pPr>
                      <a:lvl9pPr marL="3170238" fontAlgn="base">
                        <a:spcBef>
                          <a:spcPct val="20000"/>
                        </a:spcBef>
                        <a:spcAft>
                          <a:spcPct val="0"/>
                        </a:spcAft>
                        <a:defRPr kumimoji="1">
                          <a:solidFill>
                            <a:schemeClr val="tx1"/>
                          </a:solidFill>
                          <a:latin typeface="Times New Roman" pitchFamily="18" charset="0"/>
                          <a:ea typeface="ＭＳ Ｐゴシック"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1300" b="0" i="0" u="none" strike="noStrike" cap="none" normalizeH="0" baseline="0" dirty="0">
                          <a:ln>
                            <a:noFill/>
                          </a:ln>
                          <a:solidFill>
                            <a:schemeClr val="tx1">
                              <a:lumMod val="75000"/>
                            </a:schemeClr>
                          </a:solidFill>
                          <a:effectLst/>
                          <a:latin typeface="Meiryo UI" panose="020B0604030504040204" pitchFamily="50" charset="-128"/>
                          <a:ea typeface="Meiryo UI" panose="020B0604030504040204" pitchFamily="50" charset="-128"/>
                        </a:rPr>
                        <a:t>豊田</a:t>
                      </a:r>
                    </a:p>
                  </a:txBody>
                  <a:tcPr marL="54000" marR="54000" marT="45725" marB="4572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Times New Roman" pitchFamily="18" charset="0"/>
                          <a:ea typeface="ＭＳ Ｐゴシック" pitchFamily="50" charset="-128"/>
                        </a:defRPr>
                      </a:lvl1pPr>
                      <a:lvl2pPr marL="344488" algn="l">
                        <a:spcBef>
                          <a:spcPct val="20000"/>
                        </a:spcBef>
                        <a:defRPr kumimoji="1" sz="2400">
                          <a:solidFill>
                            <a:schemeClr val="tx1"/>
                          </a:solidFill>
                          <a:latin typeface="Times New Roman" pitchFamily="18" charset="0"/>
                          <a:ea typeface="ＭＳ Ｐゴシック" pitchFamily="50" charset="-128"/>
                        </a:defRPr>
                      </a:lvl2pPr>
                      <a:lvl3pPr marL="671513" algn="l">
                        <a:spcBef>
                          <a:spcPct val="20000"/>
                        </a:spcBef>
                        <a:defRPr kumimoji="1" sz="2000">
                          <a:solidFill>
                            <a:schemeClr val="tx1"/>
                          </a:solidFill>
                          <a:latin typeface="Times New Roman" pitchFamily="18" charset="0"/>
                          <a:ea typeface="ＭＳ Ｐゴシック" pitchFamily="50" charset="-128"/>
                        </a:defRPr>
                      </a:lvl3pPr>
                      <a:lvl4pPr marL="1023938" algn="l">
                        <a:spcBef>
                          <a:spcPct val="20000"/>
                        </a:spcBef>
                        <a:defRPr kumimoji="1">
                          <a:solidFill>
                            <a:schemeClr val="tx1"/>
                          </a:solidFill>
                          <a:latin typeface="Times New Roman" pitchFamily="18" charset="0"/>
                          <a:ea typeface="ＭＳ Ｐゴシック" pitchFamily="50" charset="-128"/>
                        </a:defRPr>
                      </a:lvl4pPr>
                      <a:lvl5pPr marL="1341438" algn="l">
                        <a:spcBef>
                          <a:spcPct val="20000"/>
                        </a:spcBef>
                        <a:defRPr kumimoji="1">
                          <a:solidFill>
                            <a:schemeClr val="tx1"/>
                          </a:solidFill>
                          <a:latin typeface="Times New Roman" pitchFamily="18" charset="0"/>
                          <a:ea typeface="ＭＳ Ｐゴシック" pitchFamily="50" charset="-128"/>
                        </a:defRPr>
                      </a:lvl5pPr>
                      <a:lvl6pPr marL="1798638" fontAlgn="base">
                        <a:spcBef>
                          <a:spcPct val="20000"/>
                        </a:spcBef>
                        <a:spcAft>
                          <a:spcPct val="0"/>
                        </a:spcAft>
                        <a:defRPr kumimoji="1">
                          <a:solidFill>
                            <a:schemeClr val="tx1"/>
                          </a:solidFill>
                          <a:latin typeface="Times New Roman" pitchFamily="18" charset="0"/>
                          <a:ea typeface="ＭＳ Ｐゴシック" pitchFamily="50" charset="-128"/>
                        </a:defRPr>
                      </a:lvl6pPr>
                      <a:lvl7pPr marL="2255838" fontAlgn="base">
                        <a:spcBef>
                          <a:spcPct val="20000"/>
                        </a:spcBef>
                        <a:spcAft>
                          <a:spcPct val="0"/>
                        </a:spcAft>
                        <a:defRPr kumimoji="1">
                          <a:solidFill>
                            <a:schemeClr val="tx1"/>
                          </a:solidFill>
                          <a:latin typeface="Times New Roman" pitchFamily="18" charset="0"/>
                          <a:ea typeface="ＭＳ Ｐゴシック" pitchFamily="50" charset="-128"/>
                        </a:defRPr>
                      </a:lvl7pPr>
                      <a:lvl8pPr marL="2713038" fontAlgn="base">
                        <a:spcBef>
                          <a:spcPct val="20000"/>
                        </a:spcBef>
                        <a:spcAft>
                          <a:spcPct val="0"/>
                        </a:spcAft>
                        <a:defRPr kumimoji="1">
                          <a:solidFill>
                            <a:schemeClr val="tx1"/>
                          </a:solidFill>
                          <a:latin typeface="Times New Roman" pitchFamily="18" charset="0"/>
                          <a:ea typeface="ＭＳ Ｐゴシック" pitchFamily="50" charset="-128"/>
                        </a:defRPr>
                      </a:lvl8pPr>
                      <a:lvl9pPr marL="3170238" fontAlgn="base">
                        <a:spcBef>
                          <a:spcPct val="20000"/>
                        </a:spcBef>
                        <a:spcAft>
                          <a:spcPct val="0"/>
                        </a:spcAft>
                        <a:defRPr kumimoji="1">
                          <a:solidFill>
                            <a:schemeClr val="tx1"/>
                          </a:solidFill>
                          <a:latin typeface="Times New Roman" pitchFamily="18"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300" b="0" i="0" u="none" strike="noStrike" cap="none" normalizeH="0" baseline="0">
                        <a:ln>
                          <a:noFill/>
                        </a:ln>
                        <a:solidFill>
                          <a:schemeClr val="tx1">
                            <a:lumMod val="75000"/>
                          </a:schemeClr>
                        </a:solidFill>
                        <a:effectLst/>
                        <a:latin typeface="Meiryo UI" panose="020B0604030504040204" pitchFamily="50" charset="-128"/>
                        <a:ea typeface="Meiryo UI" panose="020B0604030504040204" pitchFamily="50" charset="-128"/>
                      </a:endParaRPr>
                    </a:p>
                  </a:txBody>
                  <a:tcPr marL="54000" marR="54000" marT="45725" marB="4572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lgDash"/>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Times New Roman" pitchFamily="18" charset="0"/>
                          <a:ea typeface="ＭＳ Ｐゴシック" pitchFamily="50" charset="-128"/>
                        </a:defRPr>
                      </a:lvl1pPr>
                      <a:lvl2pPr marL="344488" algn="l">
                        <a:spcBef>
                          <a:spcPct val="20000"/>
                        </a:spcBef>
                        <a:defRPr kumimoji="1" sz="2400">
                          <a:solidFill>
                            <a:schemeClr val="tx1"/>
                          </a:solidFill>
                          <a:latin typeface="Times New Roman" pitchFamily="18" charset="0"/>
                          <a:ea typeface="ＭＳ Ｐゴシック" pitchFamily="50" charset="-128"/>
                        </a:defRPr>
                      </a:lvl2pPr>
                      <a:lvl3pPr marL="671513" algn="l">
                        <a:spcBef>
                          <a:spcPct val="20000"/>
                        </a:spcBef>
                        <a:defRPr kumimoji="1" sz="2000">
                          <a:solidFill>
                            <a:schemeClr val="tx1"/>
                          </a:solidFill>
                          <a:latin typeface="Times New Roman" pitchFamily="18" charset="0"/>
                          <a:ea typeface="ＭＳ Ｐゴシック" pitchFamily="50" charset="-128"/>
                        </a:defRPr>
                      </a:lvl3pPr>
                      <a:lvl4pPr marL="1023938" algn="l">
                        <a:spcBef>
                          <a:spcPct val="20000"/>
                        </a:spcBef>
                        <a:defRPr kumimoji="1">
                          <a:solidFill>
                            <a:schemeClr val="tx1"/>
                          </a:solidFill>
                          <a:latin typeface="Times New Roman" pitchFamily="18" charset="0"/>
                          <a:ea typeface="ＭＳ Ｐゴシック" pitchFamily="50" charset="-128"/>
                        </a:defRPr>
                      </a:lvl4pPr>
                      <a:lvl5pPr marL="1341438" algn="l">
                        <a:spcBef>
                          <a:spcPct val="20000"/>
                        </a:spcBef>
                        <a:defRPr kumimoji="1">
                          <a:solidFill>
                            <a:schemeClr val="tx1"/>
                          </a:solidFill>
                          <a:latin typeface="Times New Roman" pitchFamily="18" charset="0"/>
                          <a:ea typeface="ＭＳ Ｐゴシック" pitchFamily="50" charset="-128"/>
                        </a:defRPr>
                      </a:lvl5pPr>
                      <a:lvl6pPr marL="1798638" fontAlgn="base">
                        <a:spcBef>
                          <a:spcPct val="20000"/>
                        </a:spcBef>
                        <a:spcAft>
                          <a:spcPct val="0"/>
                        </a:spcAft>
                        <a:defRPr kumimoji="1">
                          <a:solidFill>
                            <a:schemeClr val="tx1"/>
                          </a:solidFill>
                          <a:latin typeface="Times New Roman" pitchFamily="18" charset="0"/>
                          <a:ea typeface="ＭＳ Ｐゴシック" pitchFamily="50" charset="-128"/>
                        </a:defRPr>
                      </a:lvl6pPr>
                      <a:lvl7pPr marL="2255838" fontAlgn="base">
                        <a:spcBef>
                          <a:spcPct val="20000"/>
                        </a:spcBef>
                        <a:spcAft>
                          <a:spcPct val="0"/>
                        </a:spcAft>
                        <a:defRPr kumimoji="1">
                          <a:solidFill>
                            <a:schemeClr val="tx1"/>
                          </a:solidFill>
                          <a:latin typeface="Times New Roman" pitchFamily="18" charset="0"/>
                          <a:ea typeface="ＭＳ Ｐゴシック" pitchFamily="50" charset="-128"/>
                        </a:defRPr>
                      </a:lvl7pPr>
                      <a:lvl8pPr marL="2713038" fontAlgn="base">
                        <a:spcBef>
                          <a:spcPct val="20000"/>
                        </a:spcBef>
                        <a:spcAft>
                          <a:spcPct val="0"/>
                        </a:spcAft>
                        <a:defRPr kumimoji="1">
                          <a:solidFill>
                            <a:schemeClr val="tx1"/>
                          </a:solidFill>
                          <a:latin typeface="Times New Roman" pitchFamily="18" charset="0"/>
                          <a:ea typeface="ＭＳ Ｐゴシック" pitchFamily="50" charset="-128"/>
                        </a:defRPr>
                      </a:lvl8pPr>
                      <a:lvl9pPr marL="3170238" fontAlgn="base">
                        <a:spcBef>
                          <a:spcPct val="20000"/>
                        </a:spcBef>
                        <a:spcAft>
                          <a:spcPct val="0"/>
                        </a:spcAft>
                        <a:defRPr kumimoji="1">
                          <a:solidFill>
                            <a:schemeClr val="tx1"/>
                          </a:solidFill>
                          <a:latin typeface="Times New Roman" pitchFamily="18"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300" b="0" i="0" u="none" strike="noStrike" cap="none" normalizeH="0" baseline="0">
                        <a:ln>
                          <a:noFill/>
                        </a:ln>
                        <a:solidFill>
                          <a:schemeClr val="tx1">
                            <a:lumMod val="75000"/>
                          </a:schemeClr>
                        </a:solidFill>
                        <a:effectLst/>
                        <a:latin typeface="Meiryo UI" panose="020B0604030504040204" pitchFamily="50" charset="-128"/>
                        <a:ea typeface="Meiryo UI" panose="020B0604030504040204" pitchFamily="50" charset="-128"/>
                      </a:endParaRPr>
                    </a:p>
                  </a:txBody>
                  <a:tcPr marL="54000" marR="54000" marT="45725" marB="45725" anchor="ctr" horzOverflow="overflow">
                    <a:lnL w="12700" cap="flat" cmpd="sng" algn="ctr">
                      <a:solidFill>
                        <a:schemeClr val="tx1"/>
                      </a:solidFill>
                      <a:prstDash val="lgDash"/>
                      <a:round/>
                      <a:headEnd type="none" w="med" len="med"/>
                      <a:tailEnd type="none" w="med" len="med"/>
                    </a:lnL>
                    <a:lnR w="12700" cap="flat" cmpd="sng" algn="ctr">
                      <a:solidFill>
                        <a:schemeClr val="tx1"/>
                      </a:solidFill>
                      <a:prstDash val="lgDash"/>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Times New Roman" pitchFamily="18" charset="0"/>
                          <a:ea typeface="ＭＳ Ｐゴシック" pitchFamily="50" charset="-128"/>
                        </a:defRPr>
                      </a:lvl1pPr>
                      <a:lvl2pPr marL="344488" algn="l">
                        <a:spcBef>
                          <a:spcPct val="20000"/>
                        </a:spcBef>
                        <a:defRPr kumimoji="1" sz="2400">
                          <a:solidFill>
                            <a:schemeClr val="tx1"/>
                          </a:solidFill>
                          <a:latin typeface="Times New Roman" pitchFamily="18" charset="0"/>
                          <a:ea typeface="ＭＳ Ｐゴシック" pitchFamily="50" charset="-128"/>
                        </a:defRPr>
                      </a:lvl2pPr>
                      <a:lvl3pPr marL="671513" algn="l">
                        <a:spcBef>
                          <a:spcPct val="20000"/>
                        </a:spcBef>
                        <a:defRPr kumimoji="1" sz="2000">
                          <a:solidFill>
                            <a:schemeClr val="tx1"/>
                          </a:solidFill>
                          <a:latin typeface="Times New Roman" pitchFamily="18" charset="0"/>
                          <a:ea typeface="ＭＳ Ｐゴシック" pitchFamily="50" charset="-128"/>
                        </a:defRPr>
                      </a:lvl3pPr>
                      <a:lvl4pPr marL="1023938" algn="l">
                        <a:spcBef>
                          <a:spcPct val="20000"/>
                        </a:spcBef>
                        <a:defRPr kumimoji="1">
                          <a:solidFill>
                            <a:schemeClr val="tx1"/>
                          </a:solidFill>
                          <a:latin typeface="Times New Roman" pitchFamily="18" charset="0"/>
                          <a:ea typeface="ＭＳ Ｐゴシック" pitchFamily="50" charset="-128"/>
                        </a:defRPr>
                      </a:lvl4pPr>
                      <a:lvl5pPr marL="1341438" algn="l">
                        <a:spcBef>
                          <a:spcPct val="20000"/>
                        </a:spcBef>
                        <a:defRPr kumimoji="1">
                          <a:solidFill>
                            <a:schemeClr val="tx1"/>
                          </a:solidFill>
                          <a:latin typeface="Times New Roman" pitchFamily="18" charset="0"/>
                          <a:ea typeface="ＭＳ Ｐゴシック" pitchFamily="50" charset="-128"/>
                        </a:defRPr>
                      </a:lvl5pPr>
                      <a:lvl6pPr marL="1798638" fontAlgn="base">
                        <a:spcBef>
                          <a:spcPct val="20000"/>
                        </a:spcBef>
                        <a:spcAft>
                          <a:spcPct val="0"/>
                        </a:spcAft>
                        <a:defRPr kumimoji="1">
                          <a:solidFill>
                            <a:schemeClr val="tx1"/>
                          </a:solidFill>
                          <a:latin typeface="Times New Roman" pitchFamily="18" charset="0"/>
                          <a:ea typeface="ＭＳ Ｐゴシック" pitchFamily="50" charset="-128"/>
                        </a:defRPr>
                      </a:lvl6pPr>
                      <a:lvl7pPr marL="2255838" fontAlgn="base">
                        <a:spcBef>
                          <a:spcPct val="20000"/>
                        </a:spcBef>
                        <a:spcAft>
                          <a:spcPct val="0"/>
                        </a:spcAft>
                        <a:defRPr kumimoji="1">
                          <a:solidFill>
                            <a:schemeClr val="tx1"/>
                          </a:solidFill>
                          <a:latin typeface="Times New Roman" pitchFamily="18" charset="0"/>
                          <a:ea typeface="ＭＳ Ｐゴシック" pitchFamily="50" charset="-128"/>
                        </a:defRPr>
                      </a:lvl7pPr>
                      <a:lvl8pPr marL="2713038" fontAlgn="base">
                        <a:spcBef>
                          <a:spcPct val="20000"/>
                        </a:spcBef>
                        <a:spcAft>
                          <a:spcPct val="0"/>
                        </a:spcAft>
                        <a:defRPr kumimoji="1">
                          <a:solidFill>
                            <a:schemeClr val="tx1"/>
                          </a:solidFill>
                          <a:latin typeface="Times New Roman" pitchFamily="18" charset="0"/>
                          <a:ea typeface="ＭＳ Ｐゴシック" pitchFamily="50" charset="-128"/>
                        </a:defRPr>
                      </a:lvl8pPr>
                      <a:lvl9pPr marL="3170238" fontAlgn="base">
                        <a:spcBef>
                          <a:spcPct val="20000"/>
                        </a:spcBef>
                        <a:spcAft>
                          <a:spcPct val="0"/>
                        </a:spcAft>
                        <a:defRPr kumimoji="1">
                          <a:solidFill>
                            <a:schemeClr val="tx1"/>
                          </a:solidFill>
                          <a:latin typeface="Times New Roman" pitchFamily="18"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300" b="0" i="0" u="none" strike="noStrike" cap="none" normalizeH="0" baseline="0">
                        <a:ln>
                          <a:noFill/>
                        </a:ln>
                        <a:solidFill>
                          <a:schemeClr val="tx1">
                            <a:lumMod val="75000"/>
                          </a:schemeClr>
                        </a:solidFill>
                        <a:effectLst/>
                        <a:latin typeface="Meiryo UI" panose="020B0604030504040204" pitchFamily="50" charset="-128"/>
                        <a:ea typeface="Meiryo UI" panose="020B0604030504040204" pitchFamily="50" charset="-128"/>
                      </a:endParaRPr>
                    </a:p>
                  </a:txBody>
                  <a:tcPr marL="54000" marR="54000" marT="45725" marB="45725" anchor="ctr" horzOverflow="overflow">
                    <a:lnL w="12700" cap="flat" cmpd="sng" algn="ctr">
                      <a:solidFill>
                        <a:schemeClr val="tx1"/>
                      </a:solidFill>
                      <a:prstDash val="lgDash"/>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Times New Roman" pitchFamily="18" charset="0"/>
                          <a:ea typeface="ＭＳ Ｐゴシック" pitchFamily="50" charset="-128"/>
                        </a:defRPr>
                      </a:lvl1pPr>
                      <a:lvl2pPr marL="344488" algn="l">
                        <a:spcBef>
                          <a:spcPct val="20000"/>
                        </a:spcBef>
                        <a:defRPr kumimoji="1" sz="2400">
                          <a:solidFill>
                            <a:schemeClr val="tx1"/>
                          </a:solidFill>
                          <a:latin typeface="Times New Roman" pitchFamily="18" charset="0"/>
                          <a:ea typeface="ＭＳ Ｐゴシック" pitchFamily="50" charset="-128"/>
                        </a:defRPr>
                      </a:lvl2pPr>
                      <a:lvl3pPr marL="671513" algn="l">
                        <a:spcBef>
                          <a:spcPct val="20000"/>
                        </a:spcBef>
                        <a:defRPr kumimoji="1" sz="2000">
                          <a:solidFill>
                            <a:schemeClr val="tx1"/>
                          </a:solidFill>
                          <a:latin typeface="Times New Roman" pitchFamily="18" charset="0"/>
                          <a:ea typeface="ＭＳ Ｐゴシック" pitchFamily="50" charset="-128"/>
                        </a:defRPr>
                      </a:lvl3pPr>
                      <a:lvl4pPr marL="1023938" algn="l">
                        <a:spcBef>
                          <a:spcPct val="20000"/>
                        </a:spcBef>
                        <a:defRPr kumimoji="1">
                          <a:solidFill>
                            <a:schemeClr val="tx1"/>
                          </a:solidFill>
                          <a:latin typeface="Times New Roman" pitchFamily="18" charset="0"/>
                          <a:ea typeface="ＭＳ Ｐゴシック" pitchFamily="50" charset="-128"/>
                        </a:defRPr>
                      </a:lvl4pPr>
                      <a:lvl5pPr marL="1341438" algn="l">
                        <a:spcBef>
                          <a:spcPct val="20000"/>
                        </a:spcBef>
                        <a:defRPr kumimoji="1">
                          <a:solidFill>
                            <a:schemeClr val="tx1"/>
                          </a:solidFill>
                          <a:latin typeface="Times New Roman" pitchFamily="18" charset="0"/>
                          <a:ea typeface="ＭＳ Ｐゴシック" pitchFamily="50" charset="-128"/>
                        </a:defRPr>
                      </a:lvl5pPr>
                      <a:lvl6pPr marL="1798638" fontAlgn="base">
                        <a:spcBef>
                          <a:spcPct val="20000"/>
                        </a:spcBef>
                        <a:spcAft>
                          <a:spcPct val="0"/>
                        </a:spcAft>
                        <a:defRPr kumimoji="1">
                          <a:solidFill>
                            <a:schemeClr val="tx1"/>
                          </a:solidFill>
                          <a:latin typeface="Times New Roman" pitchFamily="18" charset="0"/>
                          <a:ea typeface="ＭＳ Ｐゴシック" pitchFamily="50" charset="-128"/>
                        </a:defRPr>
                      </a:lvl6pPr>
                      <a:lvl7pPr marL="2255838" fontAlgn="base">
                        <a:spcBef>
                          <a:spcPct val="20000"/>
                        </a:spcBef>
                        <a:spcAft>
                          <a:spcPct val="0"/>
                        </a:spcAft>
                        <a:defRPr kumimoji="1">
                          <a:solidFill>
                            <a:schemeClr val="tx1"/>
                          </a:solidFill>
                          <a:latin typeface="Times New Roman" pitchFamily="18" charset="0"/>
                          <a:ea typeface="ＭＳ Ｐゴシック" pitchFamily="50" charset="-128"/>
                        </a:defRPr>
                      </a:lvl7pPr>
                      <a:lvl8pPr marL="2713038" fontAlgn="base">
                        <a:spcBef>
                          <a:spcPct val="20000"/>
                        </a:spcBef>
                        <a:spcAft>
                          <a:spcPct val="0"/>
                        </a:spcAft>
                        <a:defRPr kumimoji="1">
                          <a:solidFill>
                            <a:schemeClr val="tx1"/>
                          </a:solidFill>
                          <a:latin typeface="Times New Roman" pitchFamily="18" charset="0"/>
                          <a:ea typeface="ＭＳ Ｐゴシック" pitchFamily="50" charset="-128"/>
                        </a:defRPr>
                      </a:lvl8pPr>
                      <a:lvl9pPr marL="3170238" fontAlgn="base">
                        <a:spcBef>
                          <a:spcPct val="20000"/>
                        </a:spcBef>
                        <a:spcAft>
                          <a:spcPct val="0"/>
                        </a:spcAft>
                        <a:defRPr kumimoji="1">
                          <a:solidFill>
                            <a:schemeClr val="tx1"/>
                          </a:solidFill>
                          <a:latin typeface="Times New Roman" pitchFamily="18"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300" b="0" i="0" u="none" strike="noStrike" cap="none" normalizeH="0" baseline="0">
                        <a:ln>
                          <a:noFill/>
                        </a:ln>
                        <a:solidFill>
                          <a:schemeClr val="tx1">
                            <a:lumMod val="75000"/>
                          </a:schemeClr>
                        </a:solidFill>
                        <a:effectLst/>
                        <a:latin typeface="Meiryo UI" panose="020B0604030504040204" pitchFamily="50" charset="-128"/>
                        <a:ea typeface="Meiryo UI" panose="020B0604030504040204" pitchFamily="50" charset="-128"/>
                      </a:endParaRPr>
                    </a:p>
                  </a:txBody>
                  <a:tcPr marL="54000" marR="54000" marT="45725" marB="4572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lgDash"/>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Times New Roman" pitchFamily="18" charset="0"/>
                          <a:ea typeface="ＭＳ Ｐゴシック" pitchFamily="50" charset="-128"/>
                        </a:defRPr>
                      </a:lvl1pPr>
                      <a:lvl2pPr marL="344488" algn="l">
                        <a:spcBef>
                          <a:spcPct val="20000"/>
                        </a:spcBef>
                        <a:defRPr kumimoji="1" sz="2400">
                          <a:solidFill>
                            <a:schemeClr val="tx1"/>
                          </a:solidFill>
                          <a:latin typeface="Times New Roman" pitchFamily="18" charset="0"/>
                          <a:ea typeface="ＭＳ Ｐゴシック" pitchFamily="50" charset="-128"/>
                        </a:defRPr>
                      </a:lvl2pPr>
                      <a:lvl3pPr marL="671513" algn="l">
                        <a:spcBef>
                          <a:spcPct val="20000"/>
                        </a:spcBef>
                        <a:defRPr kumimoji="1" sz="2000">
                          <a:solidFill>
                            <a:schemeClr val="tx1"/>
                          </a:solidFill>
                          <a:latin typeface="Times New Roman" pitchFamily="18" charset="0"/>
                          <a:ea typeface="ＭＳ Ｐゴシック" pitchFamily="50" charset="-128"/>
                        </a:defRPr>
                      </a:lvl3pPr>
                      <a:lvl4pPr marL="1023938" algn="l">
                        <a:spcBef>
                          <a:spcPct val="20000"/>
                        </a:spcBef>
                        <a:defRPr kumimoji="1">
                          <a:solidFill>
                            <a:schemeClr val="tx1"/>
                          </a:solidFill>
                          <a:latin typeface="Times New Roman" pitchFamily="18" charset="0"/>
                          <a:ea typeface="ＭＳ Ｐゴシック" pitchFamily="50" charset="-128"/>
                        </a:defRPr>
                      </a:lvl4pPr>
                      <a:lvl5pPr marL="1341438" algn="l">
                        <a:spcBef>
                          <a:spcPct val="20000"/>
                        </a:spcBef>
                        <a:defRPr kumimoji="1">
                          <a:solidFill>
                            <a:schemeClr val="tx1"/>
                          </a:solidFill>
                          <a:latin typeface="Times New Roman" pitchFamily="18" charset="0"/>
                          <a:ea typeface="ＭＳ Ｐゴシック" pitchFamily="50" charset="-128"/>
                        </a:defRPr>
                      </a:lvl5pPr>
                      <a:lvl6pPr marL="1798638" fontAlgn="base">
                        <a:spcBef>
                          <a:spcPct val="20000"/>
                        </a:spcBef>
                        <a:spcAft>
                          <a:spcPct val="0"/>
                        </a:spcAft>
                        <a:defRPr kumimoji="1">
                          <a:solidFill>
                            <a:schemeClr val="tx1"/>
                          </a:solidFill>
                          <a:latin typeface="Times New Roman" pitchFamily="18" charset="0"/>
                          <a:ea typeface="ＭＳ Ｐゴシック" pitchFamily="50" charset="-128"/>
                        </a:defRPr>
                      </a:lvl6pPr>
                      <a:lvl7pPr marL="2255838" fontAlgn="base">
                        <a:spcBef>
                          <a:spcPct val="20000"/>
                        </a:spcBef>
                        <a:spcAft>
                          <a:spcPct val="0"/>
                        </a:spcAft>
                        <a:defRPr kumimoji="1">
                          <a:solidFill>
                            <a:schemeClr val="tx1"/>
                          </a:solidFill>
                          <a:latin typeface="Times New Roman" pitchFamily="18" charset="0"/>
                          <a:ea typeface="ＭＳ Ｐゴシック" pitchFamily="50" charset="-128"/>
                        </a:defRPr>
                      </a:lvl7pPr>
                      <a:lvl8pPr marL="2713038" fontAlgn="base">
                        <a:spcBef>
                          <a:spcPct val="20000"/>
                        </a:spcBef>
                        <a:spcAft>
                          <a:spcPct val="0"/>
                        </a:spcAft>
                        <a:defRPr kumimoji="1">
                          <a:solidFill>
                            <a:schemeClr val="tx1"/>
                          </a:solidFill>
                          <a:latin typeface="Times New Roman" pitchFamily="18" charset="0"/>
                          <a:ea typeface="ＭＳ Ｐゴシック" pitchFamily="50" charset="-128"/>
                        </a:defRPr>
                      </a:lvl8pPr>
                      <a:lvl9pPr marL="3170238" fontAlgn="base">
                        <a:spcBef>
                          <a:spcPct val="20000"/>
                        </a:spcBef>
                        <a:spcAft>
                          <a:spcPct val="0"/>
                        </a:spcAft>
                        <a:defRPr kumimoji="1">
                          <a:solidFill>
                            <a:schemeClr val="tx1"/>
                          </a:solidFill>
                          <a:latin typeface="Times New Roman" pitchFamily="18"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300" b="0" i="0" u="none" strike="noStrike" cap="none" normalizeH="0" baseline="0">
                        <a:ln>
                          <a:noFill/>
                        </a:ln>
                        <a:solidFill>
                          <a:schemeClr val="tx1">
                            <a:lumMod val="75000"/>
                          </a:schemeClr>
                        </a:solidFill>
                        <a:effectLst/>
                        <a:latin typeface="Meiryo UI" panose="020B0604030504040204" pitchFamily="50" charset="-128"/>
                        <a:ea typeface="Meiryo UI" panose="020B0604030504040204" pitchFamily="50" charset="-128"/>
                      </a:endParaRPr>
                    </a:p>
                  </a:txBody>
                  <a:tcPr marL="54000" marR="54000" marT="45725" marB="45725" anchor="ctr" horzOverflow="overflow">
                    <a:lnL w="12700" cap="flat" cmpd="sng" algn="ctr">
                      <a:solidFill>
                        <a:schemeClr val="tx1"/>
                      </a:solidFill>
                      <a:prstDash val="lgDash"/>
                      <a:round/>
                      <a:headEnd type="none" w="med" len="med"/>
                      <a:tailEnd type="none" w="med" len="med"/>
                    </a:lnL>
                    <a:lnR w="12700" cap="flat" cmpd="sng" algn="ctr">
                      <a:solidFill>
                        <a:schemeClr val="tx1"/>
                      </a:solidFill>
                      <a:prstDash val="lgDash"/>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Times New Roman" pitchFamily="18" charset="0"/>
                          <a:ea typeface="ＭＳ Ｐゴシック" pitchFamily="50" charset="-128"/>
                        </a:defRPr>
                      </a:lvl1pPr>
                      <a:lvl2pPr marL="344488" algn="l">
                        <a:spcBef>
                          <a:spcPct val="20000"/>
                        </a:spcBef>
                        <a:defRPr kumimoji="1" sz="2400">
                          <a:solidFill>
                            <a:schemeClr val="tx1"/>
                          </a:solidFill>
                          <a:latin typeface="Times New Roman" pitchFamily="18" charset="0"/>
                          <a:ea typeface="ＭＳ Ｐゴシック" pitchFamily="50" charset="-128"/>
                        </a:defRPr>
                      </a:lvl2pPr>
                      <a:lvl3pPr marL="671513" algn="l">
                        <a:spcBef>
                          <a:spcPct val="20000"/>
                        </a:spcBef>
                        <a:defRPr kumimoji="1" sz="2000">
                          <a:solidFill>
                            <a:schemeClr val="tx1"/>
                          </a:solidFill>
                          <a:latin typeface="Times New Roman" pitchFamily="18" charset="0"/>
                          <a:ea typeface="ＭＳ Ｐゴシック" pitchFamily="50" charset="-128"/>
                        </a:defRPr>
                      </a:lvl3pPr>
                      <a:lvl4pPr marL="1023938" algn="l">
                        <a:spcBef>
                          <a:spcPct val="20000"/>
                        </a:spcBef>
                        <a:defRPr kumimoji="1">
                          <a:solidFill>
                            <a:schemeClr val="tx1"/>
                          </a:solidFill>
                          <a:latin typeface="Times New Roman" pitchFamily="18" charset="0"/>
                          <a:ea typeface="ＭＳ Ｐゴシック" pitchFamily="50" charset="-128"/>
                        </a:defRPr>
                      </a:lvl4pPr>
                      <a:lvl5pPr marL="1341438" algn="l">
                        <a:spcBef>
                          <a:spcPct val="20000"/>
                        </a:spcBef>
                        <a:defRPr kumimoji="1">
                          <a:solidFill>
                            <a:schemeClr val="tx1"/>
                          </a:solidFill>
                          <a:latin typeface="Times New Roman" pitchFamily="18" charset="0"/>
                          <a:ea typeface="ＭＳ Ｐゴシック" pitchFamily="50" charset="-128"/>
                        </a:defRPr>
                      </a:lvl5pPr>
                      <a:lvl6pPr marL="1798638" fontAlgn="base">
                        <a:spcBef>
                          <a:spcPct val="20000"/>
                        </a:spcBef>
                        <a:spcAft>
                          <a:spcPct val="0"/>
                        </a:spcAft>
                        <a:defRPr kumimoji="1">
                          <a:solidFill>
                            <a:schemeClr val="tx1"/>
                          </a:solidFill>
                          <a:latin typeface="Times New Roman" pitchFamily="18" charset="0"/>
                          <a:ea typeface="ＭＳ Ｐゴシック" pitchFamily="50" charset="-128"/>
                        </a:defRPr>
                      </a:lvl6pPr>
                      <a:lvl7pPr marL="2255838" fontAlgn="base">
                        <a:spcBef>
                          <a:spcPct val="20000"/>
                        </a:spcBef>
                        <a:spcAft>
                          <a:spcPct val="0"/>
                        </a:spcAft>
                        <a:defRPr kumimoji="1">
                          <a:solidFill>
                            <a:schemeClr val="tx1"/>
                          </a:solidFill>
                          <a:latin typeface="Times New Roman" pitchFamily="18" charset="0"/>
                          <a:ea typeface="ＭＳ Ｐゴシック" pitchFamily="50" charset="-128"/>
                        </a:defRPr>
                      </a:lvl7pPr>
                      <a:lvl8pPr marL="2713038" fontAlgn="base">
                        <a:spcBef>
                          <a:spcPct val="20000"/>
                        </a:spcBef>
                        <a:spcAft>
                          <a:spcPct val="0"/>
                        </a:spcAft>
                        <a:defRPr kumimoji="1">
                          <a:solidFill>
                            <a:schemeClr val="tx1"/>
                          </a:solidFill>
                          <a:latin typeface="Times New Roman" pitchFamily="18" charset="0"/>
                          <a:ea typeface="ＭＳ Ｐゴシック" pitchFamily="50" charset="-128"/>
                        </a:defRPr>
                      </a:lvl8pPr>
                      <a:lvl9pPr marL="3170238" fontAlgn="base">
                        <a:spcBef>
                          <a:spcPct val="20000"/>
                        </a:spcBef>
                        <a:spcAft>
                          <a:spcPct val="0"/>
                        </a:spcAft>
                        <a:defRPr kumimoji="1">
                          <a:solidFill>
                            <a:schemeClr val="tx1"/>
                          </a:solidFill>
                          <a:latin typeface="Times New Roman" pitchFamily="18"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300" b="0" i="0" u="none" strike="noStrike" cap="none" normalizeH="0" baseline="0">
                        <a:ln>
                          <a:noFill/>
                        </a:ln>
                        <a:solidFill>
                          <a:schemeClr val="tx1">
                            <a:lumMod val="75000"/>
                          </a:schemeClr>
                        </a:solidFill>
                        <a:effectLst/>
                        <a:latin typeface="Meiryo UI" panose="020B0604030504040204" pitchFamily="50" charset="-128"/>
                        <a:ea typeface="Meiryo UI" panose="020B0604030504040204" pitchFamily="50" charset="-128"/>
                      </a:endParaRPr>
                    </a:p>
                  </a:txBody>
                  <a:tcPr marL="54000" marR="54000" marT="45725" marB="45725" anchor="ctr" horzOverflow="overflow">
                    <a:lnL w="12700" cap="flat" cmpd="sng" algn="ctr">
                      <a:solidFill>
                        <a:schemeClr val="tx1"/>
                      </a:solidFill>
                      <a:prstDash val="lgDash"/>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Times New Roman" pitchFamily="18" charset="0"/>
                          <a:ea typeface="ＭＳ Ｐゴシック" pitchFamily="50" charset="-128"/>
                        </a:defRPr>
                      </a:lvl1pPr>
                      <a:lvl2pPr marL="344488" algn="l">
                        <a:spcBef>
                          <a:spcPct val="20000"/>
                        </a:spcBef>
                        <a:defRPr kumimoji="1" sz="2400">
                          <a:solidFill>
                            <a:schemeClr val="tx1"/>
                          </a:solidFill>
                          <a:latin typeface="Times New Roman" pitchFamily="18" charset="0"/>
                          <a:ea typeface="ＭＳ Ｐゴシック" pitchFamily="50" charset="-128"/>
                        </a:defRPr>
                      </a:lvl2pPr>
                      <a:lvl3pPr marL="671513" algn="l">
                        <a:spcBef>
                          <a:spcPct val="20000"/>
                        </a:spcBef>
                        <a:defRPr kumimoji="1" sz="2000">
                          <a:solidFill>
                            <a:schemeClr val="tx1"/>
                          </a:solidFill>
                          <a:latin typeface="Times New Roman" pitchFamily="18" charset="0"/>
                          <a:ea typeface="ＭＳ Ｐゴシック" pitchFamily="50" charset="-128"/>
                        </a:defRPr>
                      </a:lvl3pPr>
                      <a:lvl4pPr marL="1023938" algn="l">
                        <a:spcBef>
                          <a:spcPct val="20000"/>
                        </a:spcBef>
                        <a:defRPr kumimoji="1">
                          <a:solidFill>
                            <a:schemeClr val="tx1"/>
                          </a:solidFill>
                          <a:latin typeface="Times New Roman" pitchFamily="18" charset="0"/>
                          <a:ea typeface="ＭＳ Ｐゴシック" pitchFamily="50" charset="-128"/>
                        </a:defRPr>
                      </a:lvl4pPr>
                      <a:lvl5pPr marL="1341438" algn="l">
                        <a:spcBef>
                          <a:spcPct val="20000"/>
                        </a:spcBef>
                        <a:defRPr kumimoji="1">
                          <a:solidFill>
                            <a:schemeClr val="tx1"/>
                          </a:solidFill>
                          <a:latin typeface="Times New Roman" pitchFamily="18" charset="0"/>
                          <a:ea typeface="ＭＳ Ｐゴシック" pitchFamily="50" charset="-128"/>
                        </a:defRPr>
                      </a:lvl5pPr>
                      <a:lvl6pPr marL="1798638" fontAlgn="base">
                        <a:spcBef>
                          <a:spcPct val="20000"/>
                        </a:spcBef>
                        <a:spcAft>
                          <a:spcPct val="0"/>
                        </a:spcAft>
                        <a:defRPr kumimoji="1">
                          <a:solidFill>
                            <a:schemeClr val="tx1"/>
                          </a:solidFill>
                          <a:latin typeface="Times New Roman" pitchFamily="18" charset="0"/>
                          <a:ea typeface="ＭＳ Ｐゴシック" pitchFamily="50" charset="-128"/>
                        </a:defRPr>
                      </a:lvl6pPr>
                      <a:lvl7pPr marL="2255838" fontAlgn="base">
                        <a:spcBef>
                          <a:spcPct val="20000"/>
                        </a:spcBef>
                        <a:spcAft>
                          <a:spcPct val="0"/>
                        </a:spcAft>
                        <a:defRPr kumimoji="1">
                          <a:solidFill>
                            <a:schemeClr val="tx1"/>
                          </a:solidFill>
                          <a:latin typeface="Times New Roman" pitchFamily="18" charset="0"/>
                          <a:ea typeface="ＭＳ Ｐゴシック" pitchFamily="50" charset="-128"/>
                        </a:defRPr>
                      </a:lvl7pPr>
                      <a:lvl8pPr marL="2713038" fontAlgn="base">
                        <a:spcBef>
                          <a:spcPct val="20000"/>
                        </a:spcBef>
                        <a:spcAft>
                          <a:spcPct val="0"/>
                        </a:spcAft>
                        <a:defRPr kumimoji="1">
                          <a:solidFill>
                            <a:schemeClr val="tx1"/>
                          </a:solidFill>
                          <a:latin typeface="Times New Roman" pitchFamily="18" charset="0"/>
                          <a:ea typeface="ＭＳ Ｐゴシック" pitchFamily="50" charset="-128"/>
                        </a:defRPr>
                      </a:lvl8pPr>
                      <a:lvl9pPr marL="3170238" fontAlgn="base">
                        <a:spcBef>
                          <a:spcPct val="20000"/>
                        </a:spcBef>
                        <a:spcAft>
                          <a:spcPct val="0"/>
                        </a:spcAft>
                        <a:defRPr kumimoji="1">
                          <a:solidFill>
                            <a:schemeClr val="tx1"/>
                          </a:solidFill>
                          <a:latin typeface="Times New Roman" pitchFamily="18"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300" b="0" i="0" u="none" strike="noStrike" cap="none" normalizeH="0" baseline="0">
                        <a:ln>
                          <a:noFill/>
                        </a:ln>
                        <a:solidFill>
                          <a:schemeClr val="tx1">
                            <a:lumMod val="75000"/>
                          </a:schemeClr>
                        </a:solidFill>
                        <a:effectLst/>
                        <a:latin typeface="Meiryo UI" panose="020B0604030504040204" pitchFamily="50" charset="-128"/>
                        <a:ea typeface="Meiryo UI" panose="020B0604030504040204" pitchFamily="50" charset="-128"/>
                      </a:endParaRPr>
                    </a:p>
                  </a:txBody>
                  <a:tcPr marL="54000" marR="54000" marT="45725" marB="4572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lgDash"/>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Times New Roman" pitchFamily="18" charset="0"/>
                          <a:ea typeface="ＭＳ Ｐゴシック" pitchFamily="50" charset="-128"/>
                        </a:defRPr>
                      </a:lvl1pPr>
                      <a:lvl2pPr marL="344488" algn="l">
                        <a:spcBef>
                          <a:spcPct val="20000"/>
                        </a:spcBef>
                        <a:defRPr kumimoji="1" sz="2400">
                          <a:solidFill>
                            <a:schemeClr val="tx1"/>
                          </a:solidFill>
                          <a:latin typeface="Times New Roman" pitchFamily="18" charset="0"/>
                          <a:ea typeface="ＭＳ Ｐゴシック" pitchFamily="50" charset="-128"/>
                        </a:defRPr>
                      </a:lvl2pPr>
                      <a:lvl3pPr marL="671513" algn="l">
                        <a:spcBef>
                          <a:spcPct val="20000"/>
                        </a:spcBef>
                        <a:defRPr kumimoji="1" sz="2000">
                          <a:solidFill>
                            <a:schemeClr val="tx1"/>
                          </a:solidFill>
                          <a:latin typeface="Times New Roman" pitchFamily="18" charset="0"/>
                          <a:ea typeface="ＭＳ Ｐゴシック" pitchFamily="50" charset="-128"/>
                        </a:defRPr>
                      </a:lvl3pPr>
                      <a:lvl4pPr marL="1023938" algn="l">
                        <a:spcBef>
                          <a:spcPct val="20000"/>
                        </a:spcBef>
                        <a:defRPr kumimoji="1">
                          <a:solidFill>
                            <a:schemeClr val="tx1"/>
                          </a:solidFill>
                          <a:latin typeface="Times New Roman" pitchFamily="18" charset="0"/>
                          <a:ea typeface="ＭＳ Ｐゴシック" pitchFamily="50" charset="-128"/>
                        </a:defRPr>
                      </a:lvl4pPr>
                      <a:lvl5pPr marL="1341438" algn="l">
                        <a:spcBef>
                          <a:spcPct val="20000"/>
                        </a:spcBef>
                        <a:defRPr kumimoji="1">
                          <a:solidFill>
                            <a:schemeClr val="tx1"/>
                          </a:solidFill>
                          <a:latin typeface="Times New Roman" pitchFamily="18" charset="0"/>
                          <a:ea typeface="ＭＳ Ｐゴシック" pitchFamily="50" charset="-128"/>
                        </a:defRPr>
                      </a:lvl5pPr>
                      <a:lvl6pPr marL="1798638" fontAlgn="base">
                        <a:spcBef>
                          <a:spcPct val="20000"/>
                        </a:spcBef>
                        <a:spcAft>
                          <a:spcPct val="0"/>
                        </a:spcAft>
                        <a:defRPr kumimoji="1">
                          <a:solidFill>
                            <a:schemeClr val="tx1"/>
                          </a:solidFill>
                          <a:latin typeface="Times New Roman" pitchFamily="18" charset="0"/>
                          <a:ea typeface="ＭＳ Ｐゴシック" pitchFamily="50" charset="-128"/>
                        </a:defRPr>
                      </a:lvl6pPr>
                      <a:lvl7pPr marL="2255838" fontAlgn="base">
                        <a:spcBef>
                          <a:spcPct val="20000"/>
                        </a:spcBef>
                        <a:spcAft>
                          <a:spcPct val="0"/>
                        </a:spcAft>
                        <a:defRPr kumimoji="1">
                          <a:solidFill>
                            <a:schemeClr val="tx1"/>
                          </a:solidFill>
                          <a:latin typeface="Times New Roman" pitchFamily="18" charset="0"/>
                          <a:ea typeface="ＭＳ Ｐゴシック" pitchFamily="50" charset="-128"/>
                        </a:defRPr>
                      </a:lvl7pPr>
                      <a:lvl8pPr marL="2713038" fontAlgn="base">
                        <a:spcBef>
                          <a:spcPct val="20000"/>
                        </a:spcBef>
                        <a:spcAft>
                          <a:spcPct val="0"/>
                        </a:spcAft>
                        <a:defRPr kumimoji="1">
                          <a:solidFill>
                            <a:schemeClr val="tx1"/>
                          </a:solidFill>
                          <a:latin typeface="Times New Roman" pitchFamily="18" charset="0"/>
                          <a:ea typeface="ＭＳ Ｐゴシック" pitchFamily="50" charset="-128"/>
                        </a:defRPr>
                      </a:lvl8pPr>
                      <a:lvl9pPr marL="3170238" fontAlgn="base">
                        <a:spcBef>
                          <a:spcPct val="20000"/>
                        </a:spcBef>
                        <a:spcAft>
                          <a:spcPct val="0"/>
                        </a:spcAft>
                        <a:defRPr kumimoji="1">
                          <a:solidFill>
                            <a:schemeClr val="tx1"/>
                          </a:solidFill>
                          <a:latin typeface="Times New Roman" pitchFamily="18"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300" b="0" i="0" u="none" strike="noStrike" cap="none" normalizeH="0" baseline="0">
                        <a:ln>
                          <a:noFill/>
                        </a:ln>
                        <a:solidFill>
                          <a:schemeClr val="tx1">
                            <a:lumMod val="75000"/>
                          </a:schemeClr>
                        </a:solidFill>
                        <a:effectLst/>
                        <a:latin typeface="Meiryo UI" panose="020B0604030504040204" pitchFamily="50" charset="-128"/>
                        <a:ea typeface="Meiryo UI" panose="020B0604030504040204" pitchFamily="50" charset="-128"/>
                      </a:endParaRPr>
                    </a:p>
                  </a:txBody>
                  <a:tcPr marL="54000" marR="54000" marT="45725" marB="45725" anchor="ctr" horzOverflow="overflow">
                    <a:lnL w="12700" cap="flat" cmpd="sng" algn="ctr">
                      <a:solidFill>
                        <a:schemeClr val="tx1"/>
                      </a:solidFill>
                      <a:prstDash val="lgDash"/>
                      <a:round/>
                      <a:headEnd type="none" w="med" len="med"/>
                      <a:tailEnd type="none" w="med" len="med"/>
                    </a:lnL>
                    <a:lnR w="12700" cap="flat" cmpd="sng" algn="ctr">
                      <a:solidFill>
                        <a:schemeClr val="tx1"/>
                      </a:solidFill>
                      <a:prstDash val="lgDash"/>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Times New Roman" pitchFamily="18" charset="0"/>
                          <a:ea typeface="ＭＳ Ｐゴシック" pitchFamily="50" charset="-128"/>
                        </a:defRPr>
                      </a:lvl1pPr>
                      <a:lvl2pPr marL="344488" algn="l">
                        <a:spcBef>
                          <a:spcPct val="20000"/>
                        </a:spcBef>
                        <a:defRPr kumimoji="1" sz="2400">
                          <a:solidFill>
                            <a:schemeClr val="tx1"/>
                          </a:solidFill>
                          <a:latin typeface="Times New Roman" pitchFamily="18" charset="0"/>
                          <a:ea typeface="ＭＳ Ｐゴシック" pitchFamily="50" charset="-128"/>
                        </a:defRPr>
                      </a:lvl2pPr>
                      <a:lvl3pPr marL="671513" algn="l">
                        <a:spcBef>
                          <a:spcPct val="20000"/>
                        </a:spcBef>
                        <a:defRPr kumimoji="1" sz="2000">
                          <a:solidFill>
                            <a:schemeClr val="tx1"/>
                          </a:solidFill>
                          <a:latin typeface="Times New Roman" pitchFamily="18" charset="0"/>
                          <a:ea typeface="ＭＳ Ｐゴシック" pitchFamily="50" charset="-128"/>
                        </a:defRPr>
                      </a:lvl3pPr>
                      <a:lvl4pPr marL="1023938" algn="l">
                        <a:spcBef>
                          <a:spcPct val="20000"/>
                        </a:spcBef>
                        <a:defRPr kumimoji="1">
                          <a:solidFill>
                            <a:schemeClr val="tx1"/>
                          </a:solidFill>
                          <a:latin typeface="Times New Roman" pitchFamily="18" charset="0"/>
                          <a:ea typeface="ＭＳ Ｐゴシック" pitchFamily="50" charset="-128"/>
                        </a:defRPr>
                      </a:lvl4pPr>
                      <a:lvl5pPr marL="1341438" algn="l">
                        <a:spcBef>
                          <a:spcPct val="20000"/>
                        </a:spcBef>
                        <a:defRPr kumimoji="1">
                          <a:solidFill>
                            <a:schemeClr val="tx1"/>
                          </a:solidFill>
                          <a:latin typeface="Times New Roman" pitchFamily="18" charset="0"/>
                          <a:ea typeface="ＭＳ Ｐゴシック" pitchFamily="50" charset="-128"/>
                        </a:defRPr>
                      </a:lvl5pPr>
                      <a:lvl6pPr marL="1798638" fontAlgn="base">
                        <a:spcBef>
                          <a:spcPct val="20000"/>
                        </a:spcBef>
                        <a:spcAft>
                          <a:spcPct val="0"/>
                        </a:spcAft>
                        <a:defRPr kumimoji="1">
                          <a:solidFill>
                            <a:schemeClr val="tx1"/>
                          </a:solidFill>
                          <a:latin typeface="Times New Roman" pitchFamily="18" charset="0"/>
                          <a:ea typeface="ＭＳ Ｐゴシック" pitchFamily="50" charset="-128"/>
                        </a:defRPr>
                      </a:lvl6pPr>
                      <a:lvl7pPr marL="2255838" fontAlgn="base">
                        <a:spcBef>
                          <a:spcPct val="20000"/>
                        </a:spcBef>
                        <a:spcAft>
                          <a:spcPct val="0"/>
                        </a:spcAft>
                        <a:defRPr kumimoji="1">
                          <a:solidFill>
                            <a:schemeClr val="tx1"/>
                          </a:solidFill>
                          <a:latin typeface="Times New Roman" pitchFamily="18" charset="0"/>
                          <a:ea typeface="ＭＳ Ｐゴシック" pitchFamily="50" charset="-128"/>
                        </a:defRPr>
                      </a:lvl7pPr>
                      <a:lvl8pPr marL="2713038" fontAlgn="base">
                        <a:spcBef>
                          <a:spcPct val="20000"/>
                        </a:spcBef>
                        <a:spcAft>
                          <a:spcPct val="0"/>
                        </a:spcAft>
                        <a:defRPr kumimoji="1">
                          <a:solidFill>
                            <a:schemeClr val="tx1"/>
                          </a:solidFill>
                          <a:latin typeface="Times New Roman" pitchFamily="18" charset="0"/>
                          <a:ea typeface="ＭＳ Ｐゴシック" pitchFamily="50" charset="-128"/>
                        </a:defRPr>
                      </a:lvl8pPr>
                      <a:lvl9pPr marL="3170238" fontAlgn="base">
                        <a:spcBef>
                          <a:spcPct val="20000"/>
                        </a:spcBef>
                        <a:spcAft>
                          <a:spcPct val="0"/>
                        </a:spcAft>
                        <a:defRPr kumimoji="1">
                          <a:solidFill>
                            <a:schemeClr val="tx1"/>
                          </a:solidFill>
                          <a:latin typeface="Times New Roman" pitchFamily="18"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300" b="0" i="0" u="none" strike="noStrike" cap="none" normalizeH="0" baseline="0">
                        <a:ln>
                          <a:noFill/>
                        </a:ln>
                        <a:solidFill>
                          <a:schemeClr val="tx1">
                            <a:lumMod val="75000"/>
                          </a:schemeClr>
                        </a:solidFill>
                        <a:effectLst/>
                        <a:latin typeface="Meiryo UI" panose="020B0604030504040204" pitchFamily="50" charset="-128"/>
                        <a:ea typeface="Meiryo UI" panose="020B0604030504040204" pitchFamily="50" charset="-128"/>
                      </a:endParaRPr>
                    </a:p>
                  </a:txBody>
                  <a:tcPr marL="54000" marR="54000" marT="45725" marB="45725" anchor="ctr" horzOverflow="overflow">
                    <a:lnL w="12700" cap="flat" cmpd="sng" algn="ctr">
                      <a:solidFill>
                        <a:schemeClr val="tx1"/>
                      </a:solidFill>
                      <a:prstDash val="lgDash"/>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Times New Roman" pitchFamily="18" charset="0"/>
                          <a:ea typeface="ＭＳ Ｐゴシック" pitchFamily="50" charset="-128"/>
                        </a:defRPr>
                      </a:lvl1pPr>
                      <a:lvl2pPr marL="344488" algn="l">
                        <a:spcBef>
                          <a:spcPct val="20000"/>
                        </a:spcBef>
                        <a:defRPr kumimoji="1" sz="2400">
                          <a:solidFill>
                            <a:schemeClr val="tx1"/>
                          </a:solidFill>
                          <a:latin typeface="Times New Roman" pitchFamily="18" charset="0"/>
                          <a:ea typeface="ＭＳ Ｐゴシック" pitchFamily="50" charset="-128"/>
                        </a:defRPr>
                      </a:lvl2pPr>
                      <a:lvl3pPr marL="671513" algn="l">
                        <a:spcBef>
                          <a:spcPct val="20000"/>
                        </a:spcBef>
                        <a:defRPr kumimoji="1" sz="2000">
                          <a:solidFill>
                            <a:schemeClr val="tx1"/>
                          </a:solidFill>
                          <a:latin typeface="Times New Roman" pitchFamily="18" charset="0"/>
                          <a:ea typeface="ＭＳ Ｐゴシック" pitchFamily="50" charset="-128"/>
                        </a:defRPr>
                      </a:lvl3pPr>
                      <a:lvl4pPr marL="1023938" algn="l">
                        <a:spcBef>
                          <a:spcPct val="20000"/>
                        </a:spcBef>
                        <a:defRPr kumimoji="1">
                          <a:solidFill>
                            <a:schemeClr val="tx1"/>
                          </a:solidFill>
                          <a:latin typeface="Times New Roman" pitchFamily="18" charset="0"/>
                          <a:ea typeface="ＭＳ Ｐゴシック" pitchFamily="50" charset="-128"/>
                        </a:defRPr>
                      </a:lvl4pPr>
                      <a:lvl5pPr marL="1341438" algn="l">
                        <a:spcBef>
                          <a:spcPct val="20000"/>
                        </a:spcBef>
                        <a:defRPr kumimoji="1">
                          <a:solidFill>
                            <a:schemeClr val="tx1"/>
                          </a:solidFill>
                          <a:latin typeface="Times New Roman" pitchFamily="18" charset="0"/>
                          <a:ea typeface="ＭＳ Ｐゴシック" pitchFamily="50" charset="-128"/>
                        </a:defRPr>
                      </a:lvl5pPr>
                      <a:lvl6pPr marL="1798638" fontAlgn="base">
                        <a:spcBef>
                          <a:spcPct val="20000"/>
                        </a:spcBef>
                        <a:spcAft>
                          <a:spcPct val="0"/>
                        </a:spcAft>
                        <a:defRPr kumimoji="1">
                          <a:solidFill>
                            <a:schemeClr val="tx1"/>
                          </a:solidFill>
                          <a:latin typeface="Times New Roman" pitchFamily="18" charset="0"/>
                          <a:ea typeface="ＭＳ Ｐゴシック" pitchFamily="50" charset="-128"/>
                        </a:defRPr>
                      </a:lvl6pPr>
                      <a:lvl7pPr marL="2255838" fontAlgn="base">
                        <a:spcBef>
                          <a:spcPct val="20000"/>
                        </a:spcBef>
                        <a:spcAft>
                          <a:spcPct val="0"/>
                        </a:spcAft>
                        <a:defRPr kumimoji="1">
                          <a:solidFill>
                            <a:schemeClr val="tx1"/>
                          </a:solidFill>
                          <a:latin typeface="Times New Roman" pitchFamily="18" charset="0"/>
                          <a:ea typeface="ＭＳ Ｐゴシック" pitchFamily="50" charset="-128"/>
                        </a:defRPr>
                      </a:lvl7pPr>
                      <a:lvl8pPr marL="2713038" fontAlgn="base">
                        <a:spcBef>
                          <a:spcPct val="20000"/>
                        </a:spcBef>
                        <a:spcAft>
                          <a:spcPct val="0"/>
                        </a:spcAft>
                        <a:defRPr kumimoji="1">
                          <a:solidFill>
                            <a:schemeClr val="tx1"/>
                          </a:solidFill>
                          <a:latin typeface="Times New Roman" pitchFamily="18" charset="0"/>
                          <a:ea typeface="ＭＳ Ｐゴシック" pitchFamily="50" charset="-128"/>
                        </a:defRPr>
                      </a:lvl8pPr>
                      <a:lvl9pPr marL="3170238" fontAlgn="base">
                        <a:spcBef>
                          <a:spcPct val="20000"/>
                        </a:spcBef>
                        <a:spcAft>
                          <a:spcPct val="0"/>
                        </a:spcAft>
                        <a:defRPr kumimoji="1">
                          <a:solidFill>
                            <a:schemeClr val="tx1"/>
                          </a:solidFill>
                          <a:latin typeface="Times New Roman" pitchFamily="18" charset="0"/>
                          <a:ea typeface="ＭＳ Ｐゴシック"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1100" b="0" i="0" u="none" strike="noStrike" cap="none" normalizeH="0" baseline="0">
                          <a:ln>
                            <a:noFill/>
                          </a:ln>
                          <a:solidFill>
                            <a:schemeClr val="tx1">
                              <a:lumMod val="75000"/>
                            </a:schemeClr>
                          </a:solidFill>
                          <a:effectLst/>
                          <a:latin typeface="Meiryo UI" panose="020B0604030504040204" pitchFamily="50" charset="-128"/>
                          <a:ea typeface="Meiryo UI" panose="020B0604030504040204" pitchFamily="50" charset="-128"/>
                        </a:rPr>
                        <a:t>現地・現物</a:t>
                      </a:r>
                    </a:p>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ja-JP" sz="1100" b="0" i="0" u="none" strike="noStrike" cap="none" normalizeH="0" baseline="0">
                          <a:ln>
                            <a:noFill/>
                          </a:ln>
                          <a:solidFill>
                            <a:schemeClr val="tx1">
                              <a:lumMod val="75000"/>
                            </a:schemeClr>
                          </a:solidFill>
                          <a:effectLst/>
                          <a:latin typeface="Meiryo UI" panose="020B0604030504040204" pitchFamily="50" charset="-128"/>
                          <a:ea typeface="Meiryo UI" panose="020B0604030504040204" pitchFamily="50" charset="-128"/>
                        </a:rPr>
                        <a:t>上司と相談</a:t>
                      </a:r>
                      <a:endParaRPr kumimoji="1" lang="ja-JP" altLang="en-US" sz="1100" b="0" i="0" u="none" strike="noStrike" cap="none" normalizeH="0" baseline="0">
                        <a:ln>
                          <a:noFill/>
                        </a:ln>
                        <a:solidFill>
                          <a:schemeClr val="tx1">
                            <a:lumMod val="75000"/>
                          </a:schemeClr>
                        </a:solidFill>
                        <a:effectLst/>
                        <a:latin typeface="Meiryo UI" panose="020B0604030504040204" pitchFamily="50" charset="-128"/>
                        <a:ea typeface="Meiryo UI" panose="020B0604030504040204" pitchFamily="50" charset="-128"/>
                      </a:endParaRPr>
                    </a:p>
                  </a:txBody>
                  <a:tcPr marL="54000" marR="54000" marT="45725" marB="4572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411209">
                <a:tc>
                  <a:txBody>
                    <a:bodyPr/>
                    <a:lstStyle>
                      <a:lvl1pPr algn="l">
                        <a:spcBef>
                          <a:spcPct val="20000"/>
                        </a:spcBef>
                        <a:defRPr kumimoji="1" sz="2800">
                          <a:solidFill>
                            <a:schemeClr val="tx1"/>
                          </a:solidFill>
                          <a:latin typeface="Times New Roman" pitchFamily="18" charset="0"/>
                          <a:ea typeface="ＭＳ Ｐゴシック" pitchFamily="50" charset="-128"/>
                        </a:defRPr>
                      </a:lvl1pPr>
                      <a:lvl2pPr marL="344488" algn="l">
                        <a:spcBef>
                          <a:spcPct val="20000"/>
                        </a:spcBef>
                        <a:defRPr kumimoji="1" sz="2400">
                          <a:solidFill>
                            <a:schemeClr val="tx1"/>
                          </a:solidFill>
                          <a:latin typeface="Times New Roman" pitchFamily="18" charset="0"/>
                          <a:ea typeface="ＭＳ Ｐゴシック" pitchFamily="50" charset="-128"/>
                        </a:defRPr>
                      </a:lvl2pPr>
                      <a:lvl3pPr marL="671513" algn="l">
                        <a:spcBef>
                          <a:spcPct val="20000"/>
                        </a:spcBef>
                        <a:defRPr kumimoji="1" sz="2000">
                          <a:solidFill>
                            <a:schemeClr val="tx1"/>
                          </a:solidFill>
                          <a:latin typeface="Times New Roman" pitchFamily="18" charset="0"/>
                          <a:ea typeface="ＭＳ Ｐゴシック" pitchFamily="50" charset="-128"/>
                        </a:defRPr>
                      </a:lvl3pPr>
                      <a:lvl4pPr marL="1023938" algn="l">
                        <a:spcBef>
                          <a:spcPct val="20000"/>
                        </a:spcBef>
                        <a:defRPr kumimoji="1">
                          <a:solidFill>
                            <a:schemeClr val="tx1"/>
                          </a:solidFill>
                          <a:latin typeface="Times New Roman" pitchFamily="18" charset="0"/>
                          <a:ea typeface="ＭＳ Ｐゴシック" pitchFamily="50" charset="-128"/>
                        </a:defRPr>
                      </a:lvl4pPr>
                      <a:lvl5pPr marL="1341438" algn="l">
                        <a:spcBef>
                          <a:spcPct val="20000"/>
                        </a:spcBef>
                        <a:defRPr kumimoji="1">
                          <a:solidFill>
                            <a:schemeClr val="tx1"/>
                          </a:solidFill>
                          <a:latin typeface="Times New Roman" pitchFamily="18" charset="0"/>
                          <a:ea typeface="ＭＳ Ｐゴシック" pitchFamily="50" charset="-128"/>
                        </a:defRPr>
                      </a:lvl5pPr>
                      <a:lvl6pPr marL="1798638" fontAlgn="base">
                        <a:spcBef>
                          <a:spcPct val="20000"/>
                        </a:spcBef>
                        <a:spcAft>
                          <a:spcPct val="0"/>
                        </a:spcAft>
                        <a:defRPr kumimoji="1">
                          <a:solidFill>
                            <a:schemeClr val="tx1"/>
                          </a:solidFill>
                          <a:latin typeface="Times New Roman" pitchFamily="18" charset="0"/>
                          <a:ea typeface="ＭＳ Ｐゴシック" pitchFamily="50" charset="-128"/>
                        </a:defRPr>
                      </a:lvl6pPr>
                      <a:lvl7pPr marL="2255838" fontAlgn="base">
                        <a:spcBef>
                          <a:spcPct val="20000"/>
                        </a:spcBef>
                        <a:spcAft>
                          <a:spcPct val="0"/>
                        </a:spcAft>
                        <a:defRPr kumimoji="1">
                          <a:solidFill>
                            <a:schemeClr val="tx1"/>
                          </a:solidFill>
                          <a:latin typeface="Times New Roman" pitchFamily="18" charset="0"/>
                          <a:ea typeface="ＭＳ Ｐゴシック" pitchFamily="50" charset="-128"/>
                        </a:defRPr>
                      </a:lvl7pPr>
                      <a:lvl8pPr marL="2713038" fontAlgn="base">
                        <a:spcBef>
                          <a:spcPct val="20000"/>
                        </a:spcBef>
                        <a:spcAft>
                          <a:spcPct val="0"/>
                        </a:spcAft>
                        <a:defRPr kumimoji="1">
                          <a:solidFill>
                            <a:schemeClr val="tx1"/>
                          </a:solidFill>
                          <a:latin typeface="Times New Roman" pitchFamily="18" charset="0"/>
                          <a:ea typeface="ＭＳ Ｐゴシック" pitchFamily="50" charset="-128"/>
                        </a:defRPr>
                      </a:lvl8pPr>
                      <a:lvl9pPr marL="3170238" fontAlgn="base">
                        <a:spcBef>
                          <a:spcPct val="20000"/>
                        </a:spcBef>
                        <a:spcAft>
                          <a:spcPct val="0"/>
                        </a:spcAft>
                        <a:defRPr kumimoji="1">
                          <a:solidFill>
                            <a:schemeClr val="tx1"/>
                          </a:solidFill>
                          <a:latin typeface="Times New Roman" pitchFamily="18"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ja-JP" altLang="en-US" sz="1300" b="1" i="0" u="none" strike="noStrike" cap="none" normalizeH="0" baseline="0" dirty="0">
                          <a:ln>
                            <a:noFill/>
                          </a:ln>
                          <a:solidFill>
                            <a:schemeClr val="tx1">
                              <a:lumMod val="75000"/>
                            </a:schemeClr>
                          </a:solidFill>
                          <a:effectLst/>
                          <a:latin typeface="Meiryo UI" panose="020B0604030504040204" pitchFamily="50" charset="-128"/>
                          <a:ea typeface="Meiryo UI" panose="020B0604030504040204" pitchFamily="50" charset="-128"/>
                        </a:rPr>
                        <a:t>活動計画の作成</a:t>
                      </a:r>
                    </a:p>
                  </a:txBody>
                  <a:tcPr marL="54000" marR="54000" marT="45725" marB="4572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lumMod val="95000"/>
                      </a:schemeClr>
                    </a:solidFill>
                  </a:tcPr>
                </a:tc>
                <a:tc>
                  <a:txBody>
                    <a:bodyPr/>
                    <a:lstStyle>
                      <a:lvl1pPr algn="l">
                        <a:spcBef>
                          <a:spcPct val="20000"/>
                        </a:spcBef>
                        <a:defRPr kumimoji="1" sz="2800">
                          <a:solidFill>
                            <a:schemeClr val="tx1"/>
                          </a:solidFill>
                          <a:latin typeface="Times New Roman" pitchFamily="18" charset="0"/>
                          <a:ea typeface="ＭＳ Ｐゴシック" pitchFamily="50" charset="-128"/>
                        </a:defRPr>
                      </a:lvl1pPr>
                      <a:lvl2pPr marL="344488" algn="l">
                        <a:spcBef>
                          <a:spcPct val="20000"/>
                        </a:spcBef>
                        <a:defRPr kumimoji="1" sz="2400">
                          <a:solidFill>
                            <a:schemeClr val="tx1"/>
                          </a:solidFill>
                          <a:latin typeface="Times New Roman" pitchFamily="18" charset="0"/>
                          <a:ea typeface="ＭＳ Ｐゴシック" pitchFamily="50" charset="-128"/>
                        </a:defRPr>
                      </a:lvl2pPr>
                      <a:lvl3pPr marL="671513" algn="l">
                        <a:spcBef>
                          <a:spcPct val="20000"/>
                        </a:spcBef>
                        <a:defRPr kumimoji="1" sz="2000">
                          <a:solidFill>
                            <a:schemeClr val="tx1"/>
                          </a:solidFill>
                          <a:latin typeface="Times New Roman" pitchFamily="18" charset="0"/>
                          <a:ea typeface="ＭＳ Ｐゴシック" pitchFamily="50" charset="-128"/>
                        </a:defRPr>
                      </a:lvl3pPr>
                      <a:lvl4pPr marL="1023938" algn="l">
                        <a:spcBef>
                          <a:spcPct val="20000"/>
                        </a:spcBef>
                        <a:defRPr kumimoji="1">
                          <a:solidFill>
                            <a:schemeClr val="tx1"/>
                          </a:solidFill>
                          <a:latin typeface="Times New Roman" pitchFamily="18" charset="0"/>
                          <a:ea typeface="ＭＳ Ｐゴシック" pitchFamily="50" charset="-128"/>
                        </a:defRPr>
                      </a:lvl4pPr>
                      <a:lvl5pPr marL="1341438" algn="l">
                        <a:spcBef>
                          <a:spcPct val="20000"/>
                        </a:spcBef>
                        <a:defRPr kumimoji="1">
                          <a:solidFill>
                            <a:schemeClr val="tx1"/>
                          </a:solidFill>
                          <a:latin typeface="Times New Roman" pitchFamily="18" charset="0"/>
                          <a:ea typeface="ＭＳ Ｐゴシック" pitchFamily="50" charset="-128"/>
                        </a:defRPr>
                      </a:lvl5pPr>
                      <a:lvl6pPr marL="1798638" fontAlgn="base">
                        <a:spcBef>
                          <a:spcPct val="20000"/>
                        </a:spcBef>
                        <a:spcAft>
                          <a:spcPct val="0"/>
                        </a:spcAft>
                        <a:defRPr kumimoji="1">
                          <a:solidFill>
                            <a:schemeClr val="tx1"/>
                          </a:solidFill>
                          <a:latin typeface="Times New Roman" pitchFamily="18" charset="0"/>
                          <a:ea typeface="ＭＳ Ｐゴシック" pitchFamily="50" charset="-128"/>
                        </a:defRPr>
                      </a:lvl6pPr>
                      <a:lvl7pPr marL="2255838" fontAlgn="base">
                        <a:spcBef>
                          <a:spcPct val="20000"/>
                        </a:spcBef>
                        <a:spcAft>
                          <a:spcPct val="0"/>
                        </a:spcAft>
                        <a:defRPr kumimoji="1">
                          <a:solidFill>
                            <a:schemeClr val="tx1"/>
                          </a:solidFill>
                          <a:latin typeface="Times New Roman" pitchFamily="18" charset="0"/>
                          <a:ea typeface="ＭＳ Ｐゴシック" pitchFamily="50" charset="-128"/>
                        </a:defRPr>
                      </a:lvl7pPr>
                      <a:lvl8pPr marL="2713038" fontAlgn="base">
                        <a:spcBef>
                          <a:spcPct val="20000"/>
                        </a:spcBef>
                        <a:spcAft>
                          <a:spcPct val="0"/>
                        </a:spcAft>
                        <a:defRPr kumimoji="1">
                          <a:solidFill>
                            <a:schemeClr val="tx1"/>
                          </a:solidFill>
                          <a:latin typeface="Times New Roman" pitchFamily="18" charset="0"/>
                          <a:ea typeface="ＭＳ Ｐゴシック" pitchFamily="50" charset="-128"/>
                        </a:defRPr>
                      </a:lvl8pPr>
                      <a:lvl9pPr marL="3170238" fontAlgn="base">
                        <a:spcBef>
                          <a:spcPct val="20000"/>
                        </a:spcBef>
                        <a:spcAft>
                          <a:spcPct val="0"/>
                        </a:spcAft>
                        <a:defRPr kumimoji="1">
                          <a:solidFill>
                            <a:schemeClr val="tx1"/>
                          </a:solidFill>
                          <a:latin typeface="Times New Roman" pitchFamily="18" charset="0"/>
                          <a:ea typeface="ＭＳ Ｐゴシック"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1300" b="0" i="0" u="none" strike="noStrike" cap="none" normalizeH="0" baseline="0" dirty="0">
                          <a:ln>
                            <a:noFill/>
                          </a:ln>
                          <a:solidFill>
                            <a:schemeClr val="tx1">
                              <a:lumMod val="75000"/>
                            </a:schemeClr>
                          </a:solidFill>
                          <a:effectLst/>
                          <a:latin typeface="Meiryo UI" panose="020B0604030504040204" pitchFamily="50" charset="-128"/>
                          <a:ea typeface="Meiryo UI" panose="020B0604030504040204" pitchFamily="50" charset="-128"/>
                        </a:rPr>
                        <a:t>岡崎</a:t>
                      </a:r>
                    </a:p>
                  </a:txBody>
                  <a:tcPr marL="54000" marR="54000" marT="45725" marB="4572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Times New Roman" pitchFamily="18" charset="0"/>
                          <a:ea typeface="ＭＳ Ｐゴシック" pitchFamily="50" charset="-128"/>
                        </a:defRPr>
                      </a:lvl1pPr>
                      <a:lvl2pPr marL="344488" algn="l">
                        <a:spcBef>
                          <a:spcPct val="20000"/>
                        </a:spcBef>
                        <a:defRPr kumimoji="1" sz="2400">
                          <a:solidFill>
                            <a:schemeClr val="tx1"/>
                          </a:solidFill>
                          <a:latin typeface="Times New Roman" pitchFamily="18" charset="0"/>
                          <a:ea typeface="ＭＳ Ｐゴシック" pitchFamily="50" charset="-128"/>
                        </a:defRPr>
                      </a:lvl2pPr>
                      <a:lvl3pPr marL="671513" algn="l">
                        <a:spcBef>
                          <a:spcPct val="20000"/>
                        </a:spcBef>
                        <a:defRPr kumimoji="1" sz="2000">
                          <a:solidFill>
                            <a:schemeClr val="tx1"/>
                          </a:solidFill>
                          <a:latin typeface="Times New Roman" pitchFamily="18" charset="0"/>
                          <a:ea typeface="ＭＳ Ｐゴシック" pitchFamily="50" charset="-128"/>
                        </a:defRPr>
                      </a:lvl3pPr>
                      <a:lvl4pPr marL="1023938" algn="l">
                        <a:spcBef>
                          <a:spcPct val="20000"/>
                        </a:spcBef>
                        <a:defRPr kumimoji="1">
                          <a:solidFill>
                            <a:schemeClr val="tx1"/>
                          </a:solidFill>
                          <a:latin typeface="Times New Roman" pitchFamily="18" charset="0"/>
                          <a:ea typeface="ＭＳ Ｐゴシック" pitchFamily="50" charset="-128"/>
                        </a:defRPr>
                      </a:lvl4pPr>
                      <a:lvl5pPr marL="1341438" algn="l">
                        <a:spcBef>
                          <a:spcPct val="20000"/>
                        </a:spcBef>
                        <a:defRPr kumimoji="1">
                          <a:solidFill>
                            <a:schemeClr val="tx1"/>
                          </a:solidFill>
                          <a:latin typeface="Times New Roman" pitchFamily="18" charset="0"/>
                          <a:ea typeface="ＭＳ Ｐゴシック" pitchFamily="50" charset="-128"/>
                        </a:defRPr>
                      </a:lvl5pPr>
                      <a:lvl6pPr marL="1798638" fontAlgn="base">
                        <a:spcBef>
                          <a:spcPct val="20000"/>
                        </a:spcBef>
                        <a:spcAft>
                          <a:spcPct val="0"/>
                        </a:spcAft>
                        <a:defRPr kumimoji="1">
                          <a:solidFill>
                            <a:schemeClr val="tx1"/>
                          </a:solidFill>
                          <a:latin typeface="Times New Roman" pitchFamily="18" charset="0"/>
                          <a:ea typeface="ＭＳ Ｐゴシック" pitchFamily="50" charset="-128"/>
                        </a:defRPr>
                      </a:lvl6pPr>
                      <a:lvl7pPr marL="2255838" fontAlgn="base">
                        <a:spcBef>
                          <a:spcPct val="20000"/>
                        </a:spcBef>
                        <a:spcAft>
                          <a:spcPct val="0"/>
                        </a:spcAft>
                        <a:defRPr kumimoji="1">
                          <a:solidFill>
                            <a:schemeClr val="tx1"/>
                          </a:solidFill>
                          <a:latin typeface="Times New Roman" pitchFamily="18" charset="0"/>
                          <a:ea typeface="ＭＳ Ｐゴシック" pitchFamily="50" charset="-128"/>
                        </a:defRPr>
                      </a:lvl7pPr>
                      <a:lvl8pPr marL="2713038" fontAlgn="base">
                        <a:spcBef>
                          <a:spcPct val="20000"/>
                        </a:spcBef>
                        <a:spcAft>
                          <a:spcPct val="0"/>
                        </a:spcAft>
                        <a:defRPr kumimoji="1">
                          <a:solidFill>
                            <a:schemeClr val="tx1"/>
                          </a:solidFill>
                          <a:latin typeface="Times New Roman" pitchFamily="18" charset="0"/>
                          <a:ea typeface="ＭＳ Ｐゴシック" pitchFamily="50" charset="-128"/>
                        </a:defRPr>
                      </a:lvl8pPr>
                      <a:lvl9pPr marL="3170238" fontAlgn="base">
                        <a:spcBef>
                          <a:spcPct val="20000"/>
                        </a:spcBef>
                        <a:spcAft>
                          <a:spcPct val="0"/>
                        </a:spcAft>
                        <a:defRPr kumimoji="1">
                          <a:solidFill>
                            <a:schemeClr val="tx1"/>
                          </a:solidFill>
                          <a:latin typeface="Times New Roman" pitchFamily="18"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300" b="0" i="0" u="none" strike="noStrike" cap="none" normalizeH="0" baseline="0">
                        <a:ln>
                          <a:noFill/>
                        </a:ln>
                        <a:solidFill>
                          <a:schemeClr val="tx1">
                            <a:lumMod val="75000"/>
                          </a:schemeClr>
                        </a:solidFill>
                        <a:effectLst/>
                        <a:latin typeface="Meiryo UI" panose="020B0604030504040204" pitchFamily="50" charset="-128"/>
                        <a:ea typeface="Meiryo UI" panose="020B0604030504040204" pitchFamily="50" charset="-128"/>
                      </a:endParaRPr>
                    </a:p>
                  </a:txBody>
                  <a:tcPr marL="54000" marR="54000" marT="45725" marB="4572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lgDash"/>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Times New Roman" pitchFamily="18" charset="0"/>
                          <a:ea typeface="ＭＳ Ｐゴシック" pitchFamily="50" charset="-128"/>
                        </a:defRPr>
                      </a:lvl1pPr>
                      <a:lvl2pPr marL="344488" algn="l">
                        <a:spcBef>
                          <a:spcPct val="20000"/>
                        </a:spcBef>
                        <a:defRPr kumimoji="1" sz="2400">
                          <a:solidFill>
                            <a:schemeClr val="tx1"/>
                          </a:solidFill>
                          <a:latin typeface="Times New Roman" pitchFamily="18" charset="0"/>
                          <a:ea typeface="ＭＳ Ｐゴシック" pitchFamily="50" charset="-128"/>
                        </a:defRPr>
                      </a:lvl2pPr>
                      <a:lvl3pPr marL="671513" algn="l">
                        <a:spcBef>
                          <a:spcPct val="20000"/>
                        </a:spcBef>
                        <a:defRPr kumimoji="1" sz="2000">
                          <a:solidFill>
                            <a:schemeClr val="tx1"/>
                          </a:solidFill>
                          <a:latin typeface="Times New Roman" pitchFamily="18" charset="0"/>
                          <a:ea typeface="ＭＳ Ｐゴシック" pitchFamily="50" charset="-128"/>
                        </a:defRPr>
                      </a:lvl3pPr>
                      <a:lvl4pPr marL="1023938" algn="l">
                        <a:spcBef>
                          <a:spcPct val="20000"/>
                        </a:spcBef>
                        <a:defRPr kumimoji="1">
                          <a:solidFill>
                            <a:schemeClr val="tx1"/>
                          </a:solidFill>
                          <a:latin typeface="Times New Roman" pitchFamily="18" charset="0"/>
                          <a:ea typeface="ＭＳ Ｐゴシック" pitchFamily="50" charset="-128"/>
                        </a:defRPr>
                      </a:lvl4pPr>
                      <a:lvl5pPr marL="1341438" algn="l">
                        <a:spcBef>
                          <a:spcPct val="20000"/>
                        </a:spcBef>
                        <a:defRPr kumimoji="1">
                          <a:solidFill>
                            <a:schemeClr val="tx1"/>
                          </a:solidFill>
                          <a:latin typeface="Times New Roman" pitchFamily="18" charset="0"/>
                          <a:ea typeface="ＭＳ Ｐゴシック" pitchFamily="50" charset="-128"/>
                        </a:defRPr>
                      </a:lvl5pPr>
                      <a:lvl6pPr marL="1798638" fontAlgn="base">
                        <a:spcBef>
                          <a:spcPct val="20000"/>
                        </a:spcBef>
                        <a:spcAft>
                          <a:spcPct val="0"/>
                        </a:spcAft>
                        <a:defRPr kumimoji="1">
                          <a:solidFill>
                            <a:schemeClr val="tx1"/>
                          </a:solidFill>
                          <a:latin typeface="Times New Roman" pitchFamily="18" charset="0"/>
                          <a:ea typeface="ＭＳ Ｐゴシック" pitchFamily="50" charset="-128"/>
                        </a:defRPr>
                      </a:lvl6pPr>
                      <a:lvl7pPr marL="2255838" fontAlgn="base">
                        <a:spcBef>
                          <a:spcPct val="20000"/>
                        </a:spcBef>
                        <a:spcAft>
                          <a:spcPct val="0"/>
                        </a:spcAft>
                        <a:defRPr kumimoji="1">
                          <a:solidFill>
                            <a:schemeClr val="tx1"/>
                          </a:solidFill>
                          <a:latin typeface="Times New Roman" pitchFamily="18" charset="0"/>
                          <a:ea typeface="ＭＳ Ｐゴシック" pitchFamily="50" charset="-128"/>
                        </a:defRPr>
                      </a:lvl7pPr>
                      <a:lvl8pPr marL="2713038" fontAlgn="base">
                        <a:spcBef>
                          <a:spcPct val="20000"/>
                        </a:spcBef>
                        <a:spcAft>
                          <a:spcPct val="0"/>
                        </a:spcAft>
                        <a:defRPr kumimoji="1">
                          <a:solidFill>
                            <a:schemeClr val="tx1"/>
                          </a:solidFill>
                          <a:latin typeface="Times New Roman" pitchFamily="18" charset="0"/>
                          <a:ea typeface="ＭＳ Ｐゴシック" pitchFamily="50" charset="-128"/>
                        </a:defRPr>
                      </a:lvl8pPr>
                      <a:lvl9pPr marL="3170238" fontAlgn="base">
                        <a:spcBef>
                          <a:spcPct val="20000"/>
                        </a:spcBef>
                        <a:spcAft>
                          <a:spcPct val="0"/>
                        </a:spcAft>
                        <a:defRPr kumimoji="1">
                          <a:solidFill>
                            <a:schemeClr val="tx1"/>
                          </a:solidFill>
                          <a:latin typeface="Times New Roman" pitchFamily="18"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300" b="0" i="0" u="none" strike="noStrike" cap="none" normalizeH="0" baseline="0">
                        <a:ln>
                          <a:noFill/>
                        </a:ln>
                        <a:solidFill>
                          <a:schemeClr val="tx1">
                            <a:lumMod val="75000"/>
                          </a:schemeClr>
                        </a:solidFill>
                        <a:effectLst/>
                        <a:latin typeface="Meiryo UI" panose="020B0604030504040204" pitchFamily="50" charset="-128"/>
                        <a:ea typeface="Meiryo UI" panose="020B0604030504040204" pitchFamily="50" charset="-128"/>
                      </a:endParaRPr>
                    </a:p>
                  </a:txBody>
                  <a:tcPr marL="54000" marR="54000" marT="45725" marB="45725" anchor="ctr" horzOverflow="overflow">
                    <a:lnL w="12700" cap="flat" cmpd="sng" algn="ctr">
                      <a:solidFill>
                        <a:schemeClr val="tx1"/>
                      </a:solidFill>
                      <a:prstDash val="lgDash"/>
                      <a:round/>
                      <a:headEnd type="none" w="med" len="med"/>
                      <a:tailEnd type="none" w="med" len="med"/>
                    </a:lnL>
                    <a:lnR w="12700" cap="flat" cmpd="sng" algn="ctr">
                      <a:solidFill>
                        <a:schemeClr val="tx1"/>
                      </a:solidFill>
                      <a:prstDash val="lgDash"/>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Times New Roman" pitchFamily="18" charset="0"/>
                          <a:ea typeface="ＭＳ Ｐゴシック" pitchFamily="50" charset="-128"/>
                        </a:defRPr>
                      </a:lvl1pPr>
                      <a:lvl2pPr marL="344488" algn="l">
                        <a:spcBef>
                          <a:spcPct val="20000"/>
                        </a:spcBef>
                        <a:defRPr kumimoji="1" sz="2400">
                          <a:solidFill>
                            <a:schemeClr val="tx1"/>
                          </a:solidFill>
                          <a:latin typeface="Times New Roman" pitchFamily="18" charset="0"/>
                          <a:ea typeface="ＭＳ Ｐゴシック" pitchFamily="50" charset="-128"/>
                        </a:defRPr>
                      </a:lvl2pPr>
                      <a:lvl3pPr marL="671513" algn="l">
                        <a:spcBef>
                          <a:spcPct val="20000"/>
                        </a:spcBef>
                        <a:defRPr kumimoji="1" sz="2000">
                          <a:solidFill>
                            <a:schemeClr val="tx1"/>
                          </a:solidFill>
                          <a:latin typeface="Times New Roman" pitchFamily="18" charset="0"/>
                          <a:ea typeface="ＭＳ Ｐゴシック" pitchFamily="50" charset="-128"/>
                        </a:defRPr>
                      </a:lvl3pPr>
                      <a:lvl4pPr marL="1023938" algn="l">
                        <a:spcBef>
                          <a:spcPct val="20000"/>
                        </a:spcBef>
                        <a:defRPr kumimoji="1">
                          <a:solidFill>
                            <a:schemeClr val="tx1"/>
                          </a:solidFill>
                          <a:latin typeface="Times New Roman" pitchFamily="18" charset="0"/>
                          <a:ea typeface="ＭＳ Ｐゴシック" pitchFamily="50" charset="-128"/>
                        </a:defRPr>
                      </a:lvl4pPr>
                      <a:lvl5pPr marL="1341438" algn="l">
                        <a:spcBef>
                          <a:spcPct val="20000"/>
                        </a:spcBef>
                        <a:defRPr kumimoji="1">
                          <a:solidFill>
                            <a:schemeClr val="tx1"/>
                          </a:solidFill>
                          <a:latin typeface="Times New Roman" pitchFamily="18" charset="0"/>
                          <a:ea typeface="ＭＳ Ｐゴシック" pitchFamily="50" charset="-128"/>
                        </a:defRPr>
                      </a:lvl5pPr>
                      <a:lvl6pPr marL="1798638" fontAlgn="base">
                        <a:spcBef>
                          <a:spcPct val="20000"/>
                        </a:spcBef>
                        <a:spcAft>
                          <a:spcPct val="0"/>
                        </a:spcAft>
                        <a:defRPr kumimoji="1">
                          <a:solidFill>
                            <a:schemeClr val="tx1"/>
                          </a:solidFill>
                          <a:latin typeface="Times New Roman" pitchFamily="18" charset="0"/>
                          <a:ea typeface="ＭＳ Ｐゴシック" pitchFamily="50" charset="-128"/>
                        </a:defRPr>
                      </a:lvl6pPr>
                      <a:lvl7pPr marL="2255838" fontAlgn="base">
                        <a:spcBef>
                          <a:spcPct val="20000"/>
                        </a:spcBef>
                        <a:spcAft>
                          <a:spcPct val="0"/>
                        </a:spcAft>
                        <a:defRPr kumimoji="1">
                          <a:solidFill>
                            <a:schemeClr val="tx1"/>
                          </a:solidFill>
                          <a:latin typeface="Times New Roman" pitchFamily="18" charset="0"/>
                          <a:ea typeface="ＭＳ Ｐゴシック" pitchFamily="50" charset="-128"/>
                        </a:defRPr>
                      </a:lvl7pPr>
                      <a:lvl8pPr marL="2713038" fontAlgn="base">
                        <a:spcBef>
                          <a:spcPct val="20000"/>
                        </a:spcBef>
                        <a:spcAft>
                          <a:spcPct val="0"/>
                        </a:spcAft>
                        <a:defRPr kumimoji="1">
                          <a:solidFill>
                            <a:schemeClr val="tx1"/>
                          </a:solidFill>
                          <a:latin typeface="Times New Roman" pitchFamily="18" charset="0"/>
                          <a:ea typeface="ＭＳ Ｐゴシック" pitchFamily="50" charset="-128"/>
                        </a:defRPr>
                      </a:lvl8pPr>
                      <a:lvl9pPr marL="3170238" fontAlgn="base">
                        <a:spcBef>
                          <a:spcPct val="20000"/>
                        </a:spcBef>
                        <a:spcAft>
                          <a:spcPct val="0"/>
                        </a:spcAft>
                        <a:defRPr kumimoji="1">
                          <a:solidFill>
                            <a:schemeClr val="tx1"/>
                          </a:solidFill>
                          <a:latin typeface="Times New Roman" pitchFamily="18"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300" b="0" i="0" u="none" strike="noStrike" cap="none" normalizeH="0" baseline="0">
                        <a:ln>
                          <a:noFill/>
                        </a:ln>
                        <a:solidFill>
                          <a:schemeClr val="tx1">
                            <a:lumMod val="75000"/>
                          </a:schemeClr>
                        </a:solidFill>
                        <a:effectLst/>
                        <a:latin typeface="Meiryo UI" panose="020B0604030504040204" pitchFamily="50" charset="-128"/>
                        <a:ea typeface="Meiryo UI" panose="020B0604030504040204" pitchFamily="50" charset="-128"/>
                      </a:endParaRPr>
                    </a:p>
                  </a:txBody>
                  <a:tcPr marL="54000" marR="54000" marT="45725" marB="45725" anchor="ctr" horzOverflow="overflow">
                    <a:lnL w="12700" cap="flat" cmpd="sng" algn="ctr">
                      <a:solidFill>
                        <a:schemeClr val="tx1"/>
                      </a:solidFill>
                      <a:prstDash val="lgDash"/>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Times New Roman" pitchFamily="18" charset="0"/>
                          <a:ea typeface="ＭＳ Ｐゴシック" pitchFamily="50" charset="-128"/>
                        </a:defRPr>
                      </a:lvl1pPr>
                      <a:lvl2pPr marL="344488" algn="l">
                        <a:spcBef>
                          <a:spcPct val="20000"/>
                        </a:spcBef>
                        <a:defRPr kumimoji="1" sz="2400">
                          <a:solidFill>
                            <a:schemeClr val="tx1"/>
                          </a:solidFill>
                          <a:latin typeface="Times New Roman" pitchFamily="18" charset="0"/>
                          <a:ea typeface="ＭＳ Ｐゴシック" pitchFamily="50" charset="-128"/>
                        </a:defRPr>
                      </a:lvl2pPr>
                      <a:lvl3pPr marL="671513" algn="l">
                        <a:spcBef>
                          <a:spcPct val="20000"/>
                        </a:spcBef>
                        <a:defRPr kumimoji="1" sz="2000">
                          <a:solidFill>
                            <a:schemeClr val="tx1"/>
                          </a:solidFill>
                          <a:latin typeface="Times New Roman" pitchFamily="18" charset="0"/>
                          <a:ea typeface="ＭＳ Ｐゴシック" pitchFamily="50" charset="-128"/>
                        </a:defRPr>
                      </a:lvl3pPr>
                      <a:lvl4pPr marL="1023938" algn="l">
                        <a:spcBef>
                          <a:spcPct val="20000"/>
                        </a:spcBef>
                        <a:defRPr kumimoji="1">
                          <a:solidFill>
                            <a:schemeClr val="tx1"/>
                          </a:solidFill>
                          <a:latin typeface="Times New Roman" pitchFamily="18" charset="0"/>
                          <a:ea typeface="ＭＳ Ｐゴシック" pitchFamily="50" charset="-128"/>
                        </a:defRPr>
                      </a:lvl4pPr>
                      <a:lvl5pPr marL="1341438" algn="l">
                        <a:spcBef>
                          <a:spcPct val="20000"/>
                        </a:spcBef>
                        <a:defRPr kumimoji="1">
                          <a:solidFill>
                            <a:schemeClr val="tx1"/>
                          </a:solidFill>
                          <a:latin typeface="Times New Roman" pitchFamily="18" charset="0"/>
                          <a:ea typeface="ＭＳ Ｐゴシック" pitchFamily="50" charset="-128"/>
                        </a:defRPr>
                      </a:lvl5pPr>
                      <a:lvl6pPr marL="1798638" fontAlgn="base">
                        <a:spcBef>
                          <a:spcPct val="20000"/>
                        </a:spcBef>
                        <a:spcAft>
                          <a:spcPct val="0"/>
                        </a:spcAft>
                        <a:defRPr kumimoji="1">
                          <a:solidFill>
                            <a:schemeClr val="tx1"/>
                          </a:solidFill>
                          <a:latin typeface="Times New Roman" pitchFamily="18" charset="0"/>
                          <a:ea typeface="ＭＳ Ｐゴシック" pitchFamily="50" charset="-128"/>
                        </a:defRPr>
                      </a:lvl6pPr>
                      <a:lvl7pPr marL="2255838" fontAlgn="base">
                        <a:spcBef>
                          <a:spcPct val="20000"/>
                        </a:spcBef>
                        <a:spcAft>
                          <a:spcPct val="0"/>
                        </a:spcAft>
                        <a:defRPr kumimoji="1">
                          <a:solidFill>
                            <a:schemeClr val="tx1"/>
                          </a:solidFill>
                          <a:latin typeface="Times New Roman" pitchFamily="18" charset="0"/>
                          <a:ea typeface="ＭＳ Ｐゴシック" pitchFamily="50" charset="-128"/>
                        </a:defRPr>
                      </a:lvl7pPr>
                      <a:lvl8pPr marL="2713038" fontAlgn="base">
                        <a:spcBef>
                          <a:spcPct val="20000"/>
                        </a:spcBef>
                        <a:spcAft>
                          <a:spcPct val="0"/>
                        </a:spcAft>
                        <a:defRPr kumimoji="1">
                          <a:solidFill>
                            <a:schemeClr val="tx1"/>
                          </a:solidFill>
                          <a:latin typeface="Times New Roman" pitchFamily="18" charset="0"/>
                          <a:ea typeface="ＭＳ Ｐゴシック" pitchFamily="50" charset="-128"/>
                        </a:defRPr>
                      </a:lvl8pPr>
                      <a:lvl9pPr marL="3170238" fontAlgn="base">
                        <a:spcBef>
                          <a:spcPct val="20000"/>
                        </a:spcBef>
                        <a:spcAft>
                          <a:spcPct val="0"/>
                        </a:spcAft>
                        <a:defRPr kumimoji="1">
                          <a:solidFill>
                            <a:schemeClr val="tx1"/>
                          </a:solidFill>
                          <a:latin typeface="Times New Roman" pitchFamily="18"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300" b="0" i="0" u="none" strike="noStrike" cap="none" normalizeH="0" baseline="0">
                        <a:ln>
                          <a:noFill/>
                        </a:ln>
                        <a:solidFill>
                          <a:schemeClr val="tx1">
                            <a:lumMod val="75000"/>
                          </a:schemeClr>
                        </a:solidFill>
                        <a:effectLst/>
                        <a:latin typeface="Meiryo UI" panose="020B0604030504040204" pitchFamily="50" charset="-128"/>
                        <a:ea typeface="Meiryo UI" panose="020B0604030504040204" pitchFamily="50" charset="-128"/>
                      </a:endParaRPr>
                    </a:p>
                  </a:txBody>
                  <a:tcPr marL="54000" marR="54000" marT="45725" marB="4572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lgDash"/>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Times New Roman" pitchFamily="18" charset="0"/>
                          <a:ea typeface="ＭＳ Ｐゴシック" pitchFamily="50" charset="-128"/>
                        </a:defRPr>
                      </a:lvl1pPr>
                      <a:lvl2pPr marL="344488" algn="l">
                        <a:spcBef>
                          <a:spcPct val="20000"/>
                        </a:spcBef>
                        <a:defRPr kumimoji="1" sz="2400">
                          <a:solidFill>
                            <a:schemeClr val="tx1"/>
                          </a:solidFill>
                          <a:latin typeface="Times New Roman" pitchFamily="18" charset="0"/>
                          <a:ea typeface="ＭＳ Ｐゴシック" pitchFamily="50" charset="-128"/>
                        </a:defRPr>
                      </a:lvl2pPr>
                      <a:lvl3pPr marL="671513" algn="l">
                        <a:spcBef>
                          <a:spcPct val="20000"/>
                        </a:spcBef>
                        <a:defRPr kumimoji="1" sz="2000">
                          <a:solidFill>
                            <a:schemeClr val="tx1"/>
                          </a:solidFill>
                          <a:latin typeface="Times New Roman" pitchFamily="18" charset="0"/>
                          <a:ea typeface="ＭＳ Ｐゴシック" pitchFamily="50" charset="-128"/>
                        </a:defRPr>
                      </a:lvl3pPr>
                      <a:lvl4pPr marL="1023938" algn="l">
                        <a:spcBef>
                          <a:spcPct val="20000"/>
                        </a:spcBef>
                        <a:defRPr kumimoji="1">
                          <a:solidFill>
                            <a:schemeClr val="tx1"/>
                          </a:solidFill>
                          <a:latin typeface="Times New Roman" pitchFamily="18" charset="0"/>
                          <a:ea typeface="ＭＳ Ｐゴシック" pitchFamily="50" charset="-128"/>
                        </a:defRPr>
                      </a:lvl4pPr>
                      <a:lvl5pPr marL="1341438" algn="l">
                        <a:spcBef>
                          <a:spcPct val="20000"/>
                        </a:spcBef>
                        <a:defRPr kumimoji="1">
                          <a:solidFill>
                            <a:schemeClr val="tx1"/>
                          </a:solidFill>
                          <a:latin typeface="Times New Roman" pitchFamily="18" charset="0"/>
                          <a:ea typeface="ＭＳ Ｐゴシック" pitchFamily="50" charset="-128"/>
                        </a:defRPr>
                      </a:lvl5pPr>
                      <a:lvl6pPr marL="1798638" fontAlgn="base">
                        <a:spcBef>
                          <a:spcPct val="20000"/>
                        </a:spcBef>
                        <a:spcAft>
                          <a:spcPct val="0"/>
                        </a:spcAft>
                        <a:defRPr kumimoji="1">
                          <a:solidFill>
                            <a:schemeClr val="tx1"/>
                          </a:solidFill>
                          <a:latin typeface="Times New Roman" pitchFamily="18" charset="0"/>
                          <a:ea typeface="ＭＳ Ｐゴシック" pitchFamily="50" charset="-128"/>
                        </a:defRPr>
                      </a:lvl6pPr>
                      <a:lvl7pPr marL="2255838" fontAlgn="base">
                        <a:spcBef>
                          <a:spcPct val="20000"/>
                        </a:spcBef>
                        <a:spcAft>
                          <a:spcPct val="0"/>
                        </a:spcAft>
                        <a:defRPr kumimoji="1">
                          <a:solidFill>
                            <a:schemeClr val="tx1"/>
                          </a:solidFill>
                          <a:latin typeface="Times New Roman" pitchFamily="18" charset="0"/>
                          <a:ea typeface="ＭＳ Ｐゴシック" pitchFamily="50" charset="-128"/>
                        </a:defRPr>
                      </a:lvl7pPr>
                      <a:lvl8pPr marL="2713038" fontAlgn="base">
                        <a:spcBef>
                          <a:spcPct val="20000"/>
                        </a:spcBef>
                        <a:spcAft>
                          <a:spcPct val="0"/>
                        </a:spcAft>
                        <a:defRPr kumimoji="1">
                          <a:solidFill>
                            <a:schemeClr val="tx1"/>
                          </a:solidFill>
                          <a:latin typeface="Times New Roman" pitchFamily="18" charset="0"/>
                          <a:ea typeface="ＭＳ Ｐゴシック" pitchFamily="50" charset="-128"/>
                        </a:defRPr>
                      </a:lvl8pPr>
                      <a:lvl9pPr marL="3170238" fontAlgn="base">
                        <a:spcBef>
                          <a:spcPct val="20000"/>
                        </a:spcBef>
                        <a:spcAft>
                          <a:spcPct val="0"/>
                        </a:spcAft>
                        <a:defRPr kumimoji="1">
                          <a:solidFill>
                            <a:schemeClr val="tx1"/>
                          </a:solidFill>
                          <a:latin typeface="Times New Roman" pitchFamily="18"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300" b="0" i="0" u="none" strike="noStrike" cap="none" normalizeH="0" baseline="0">
                        <a:ln>
                          <a:noFill/>
                        </a:ln>
                        <a:solidFill>
                          <a:schemeClr val="tx1">
                            <a:lumMod val="75000"/>
                          </a:schemeClr>
                        </a:solidFill>
                        <a:effectLst/>
                        <a:latin typeface="Meiryo UI" panose="020B0604030504040204" pitchFamily="50" charset="-128"/>
                        <a:ea typeface="Meiryo UI" panose="020B0604030504040204" pitchFamily="50" charset="-128"/>
                      </a:endParaRPr>
                    </a:p>
                  </a:txBody>
                  <a:tcPr marL="54000" marR="54000" marT="45725" marB="45725" anchor="ctr" horzOverflow="overflow">
                    <a:lnL w="12700" cap="flat" cmpd="sng" algn="ctr">
                      <a:solidFill>
                        <a:schemeClr val="tx1"/>
                      </a:solidFill>
                      <a:prstDash val="lgDash"/>
                      <a:round/>
                      <a:headEnd type="none" w="med" len="med"/>
                      <a:tailEnd type="none" w="med" len="med"/>
                    </a:lnL>
                    <a:lnR w="12700" cap="flat" cmpd="sng" algn="ctr">
                      <a:solidFill>
                        <a:schemeClr val="tx1"/>
                      </a:solidFill>
                      <a:prstDash val="lgDash"/>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Times New Roman" pitchFamily="18" charset="0"/>
                          <a:ea typeface="ＭＳ Ｐゴシック" pitchFamily="50" charset="-128"/>
                        </a:defRPr>
                      </a:lvl1pPr>
                      <a:lvl2pPr marL="344488" algn="l">
                        <a:spcBef>
                          <a:spcPct val="20000"/>
                        </a:spcBef>
                        <a:defRPr kumimoji="1" sz="2400">
                          <a:solidFill>
                            <a:schemeClr val="tx1"/>
                          </a:solidFill>
                          <a:latin typeface="Times New Roman" pitchFamily="18" charset="0"/>
                          <a:ea typeface="ＭＳ Ｐゴシック" pitchFamily="50" charset="-128"/>
                        </a:defRPr>
                      </a:lvl2pPr>
                      <a:lvl3pPr marL="671513" algn="l">
                        <a:spcBef>
                          <a:spcPct val="20000"/>
                        </a:spcBef>
                        <a:defRPr kumimoji="1" sz="2000">
                          <a:solidFill>
                            <a:schemeClr val="tx1"/>
                          </a:solidFill>
                          <a:latin typeface="Times New Roman" pitchFamily="18" charset="0"/>
                          <a:ea typeface="ＭＳ Ｐゴシック" pitchFamily="50" charset="-128"/>
                        </a:defRPr>
                      </a:lvl3pPr>
                      <a:lvl4pPr marL="1023938" algn="l">
                        <a:spcBef>
                          <a:spcPct val="20000"/>
                        </a:spcBef>
                        <a:defRPr kumimoji="1">
                          <a:solidFill>
                            <a:schemeClr val="tx1"/>
                          </a:solidFill>
                          <a:latin typeface="Times New Roman" pitchFamily="18" charset="0"/>
                          <a:ea typeface="ＭＳ Ｐゴシック" pitchFamily="50" charset="-128"/>
                        </a:defRPr>
                      </a:lvl4pPr>
                      <a:lvl5pPr marL="1341438" algn="l">
                        <a:spcBef>
                          <a:spcPct val="20000"/>
                        </a:spcBef>
                        <a:defRPr kumimoji="1">
                          <a:solidFill>
                            <a:schemeClr val="tx1"/>
                          </a:solidFill>
                          <a:latin typeface="Times New Roman" pitchFamily="18" charset="0"/>
                          <a:ea typeface="ＭＳ Ｐゴシック" pitchFamily="50" charset="-128"/>
                        </a:defRPr>
                      </a:lvl5pPr>
                      <a:lvl6pPr marL="1798638" fontAlgn="base">
                        <a:spcBef>
                          <a:spcPct val="20000"/>
                        </a:spcBef>
                        <a:spcAft>
                          <a:spcPct val="0"/>
                        </a:spcAft>
                        <a:defRPr kumimoji="1">
                          <a:solidFill>
                            <a:schemeClr val="tx1"/>
                          </a:solidFill>
                          <a:latin typeface="Times New Roman" pitchFamily="18" charset="0"/>
                          <a:ea typeface="ＭＳ Ｐゴシック" pitchFamily="50" charset="-128"/>
                        </a:defRPr>
                      </a:lvl6pPr>
                      <a:lvl7pPr marL="2255838" fontAlgn="base">
                        <a:spcBef>
                          <a:spcPct val="20000"/>
                        </a:spcBef>
                        <a:spcAft>
                          <a:spcPct val="0"/>
                        </a:spcAft>
                        <a:defRPr kumimoji="1">
                          <a:solidFill>
                            <a:schemeClr val="tx1"/>
                          </a:solidFill>
                          <a:latin typeface="Times New Roman" pitchFamily="18" charset="0"/>
                          <a:ea typeface="ＭＳ Ｐゴシック" pitchFamily="50" charset="-128"/>
                        </a:defRPr>
                      </a:lvl7pPr>
                      <a:lvl8pPr marL="2713038" fontAlgn="base">
                        <a:spcBef>
                          <a:spcPct val="20000"/>
                        </a:spcBef>
                        <a:spcAft>
                          <a:spcPct val="0"/>
                        </a:spcAft>
                        <a:defRPr kumimoji="1">
                          <a:solidFill>
                            <a:schemeClr val="tx1"/>
                          </a:solidFill>
                          <a:latin typeface="Times New Roman" pitchFamily="18" charset="0"/>
                          <a:ea typeface="ＭＳ Ｐゴシック" pitchFamily="50" charset="-128"/>
                        </a:defRPr>
                      </a:lvl8pPr>
                      <a:lvl9pPr marL="3170238" fontAlgn="base">
                        <a:spcBef>
                          <a:spcPct val="20000"/>
                        </a:spcBef>
                        <a:spcAft>
                          <a:spcPct val="0"/>
                        </a:spcAft>
                        <a:defRPr kumimoji="1">
                          <a:solidFill>
                            <a:schemeClr val="tx1"/>
                          </a:solidFill>
                          <a:latin typeface="Times New Roman" pitchFamily="18"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300" b="0" i="0" u="none" strike="noStrike" cap="none" normalizeH="0" baseline="0">
                        <a:ln>
                          <a:noFill/>
                        </a:ln>
                        <a:solidFill>
                          <a:schemeClr val="tx1">
                            <a:lumMod val="75000"/>
                          </a:schemeClr>
                        </a:solidFill>
                        <a:effectLst/>
                        <a:latin typeface="Meiryo UI" panose="020B0604030504040204" pitchFamily="50" charset="-128"/>
                        <a:ea typeface="Meiryo UI" panose="020B0604030504040204" pitchFamily="50" charset="-128"/>
                      </a:endParaRPr>
                    </a:p>
                  </a:txBody>
                  <a:tcPr marL="54000" marR="54000" marT="45725" marB="45725" anchor="ctr" horzOverflow="overflow">
                    <a:lnL w="12700" cap="flat" cmpd="sng" algn="ctr">
                      <a:solidFill>
                        <a:schemeClr val="tx1"/>
                      </a:solidFill>
                      <a:prstDash val="lgDash"/>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Times New Roman" pitchFamily="18" charset="0"/>
                          <a:ea typeface="ＭＳ Ｐゴシック" pitchFamily="50" charset="-128"/>
                        </a:defRPr>
                      </a:lvl1pPr>
                      <a:lvl2pPr marL="344488" algn="l">
                        <a:spcBef>
                          <a:spcPct val="20000"/>
                        </a:spcBef>
                        <a:defRPr kumimoji="1" sz="2400">
                          <a:solidFill>
                            <a:schemeClr val="tx1"/>
                          </a:solidFill>
                          <a:latin typeface="Times New Roman" pitchFamily="18" charset="0"/>
                          <a:ea typeface="ＭＳ Ｐゴシック" pitchFamily="50" charset="-128"/>
                        </a:defRPr>
                      </a:lvl2pPr>
                      <a:lvl3pPr marL="671513" algn="l">
                        <a:spcBef>
                          <a:spcPct val="20000"/>
                        </a:spcBef>
                        <a:defRPr kumimoji="1" sz="2000">
                          <a:solidFill>
                            <a:schemeClr val="tx1"/>
                          </a:solidFill>
                          <a:latin typeface="Times New Roman" pitchFamily="18" charset="0"/>
                          <a:ea typeface="ＭＳ Ｐゴシック" pitchFamily="50" charset="-128"/>
                        </a:defRPr>
                      </a:lvl3pPr>
                      <a:lvl4pPr marL="1023938" algn="l">
                        <a:spcBef>
                          <a:spcPct val="20000"/>
                        </a:spcBef>
                        <a:defRPr kumimoji="1">
                          <a:solidFill>
                            <a:schemeClr val="tx1"/>
                          </a:solidFill>
                          <a:latin typeface="Times New Roman" pitchFamily="18" charset="0"/>
                          <a:ea typeface="ＭＳ Ｐゴシック" pitchFamily="50" charset="-128"/>
                        </a:defRPr>
                      </a:lvl4pPr>
                      <a:lvl5pPr marL="1341438" algn="l">
                        <a:spcBef>
                          <a:spcPct val="20000"/>
                        </a:spcBef>
                        <a:defRPr kumimoji="1">
                          <a:solidFill>
                            <a:schemeClr val="tx1"/>
                          </a:solidFill>
                          <a:latin typeface="Times New Roman" pitchFamily="18" charset="0"/>
                          <a:ea typeface="ＭＳ Ｐゴシック" pitchFamily="50" charset="-128"/>
                        </a:defRPr>
                      </a:lvl5pPr>
                      <a:lvl6pPr marL="1798638" fontAlgn="base">
                        <a:spcBef>
                          <a:spcPct val="20000"/>
                        </a:spcBef>
                        <a:spcAft>
                          <a:spcPct val="0"/>
                        </a:spcAft>
                        <a:defRPr kumimoji="1">
                          <a:solidFill>
                            <a:schemeClr val="tx1"/>
                          </a:solidFill>
                          <a:latin typeface="Times New Roman" pitchFamily="18" charset="0"/>
                          <a:ea typeface="ＭＳ Ｐゴシック" pitchFamily="50" charset="-128"/>
                        </a:defRPr>
                      </a:lvl6pPr>
                      <a:lvl7pPr marL="2255838" fontAlgn="base">
                        <a:spcBef>
                          <a:spcPct val="20000"/>
                        </a:spcBef>
                        <a:spcAft>
                          <a:spcPct val="0"/>
                        </a:spcAft>
                        <a:defRPr kumimoji="1">
                          <a:solidFill>
                            <a:schemeClr val="tx1"/>
                          </a:solidFill>
                          <a:latin typeface="Times New Roman" pitchFamily="18" charset="0"/>
                          <a:ea typeface="ＭＳ Ｐゴシック" pitchFamily="50" charset="-128"/>
                        </a:defRPr>
                      </a:lvl7pPr>
                      <a:lvl8pPr marL="2713038" fontAlgn="base">
                        <a:spcBef>
                          <a:spcPct val="20000"/>
                        </a:spcBef>
                        <a:spcAft>
                          <a:spcPct val="0"/>
                        </a:spcAft>
                        <a:defRPr kumimoji="1">
                          <a:solidFill>
                            <a:schemeClr val="tx1"/>
                          </a:solidFill>
                          <a:latin typeface="Times New Roman" pitchFamily="18" charset="0"/>
                          <a:ea typeface="ＭＳ Ｐゴシック" pitchFamily="50" charset="-128"/>
                        </a:defRPr>
                      </a:lvl8pPr>
                      <a:lvl9pPr marL="3170238" fontAlgn="base">
                        <a:spcBef>
                          <a:spcPct val="20000"/>
                        </a:spcBef>
                        <a:spcAft>
                          <a:spcPct val="0"/>
                        </a:spcAft>
                        <a:defRPr kumimoji="1">
                          <a:solidFill>
                            <a:schemeClr val="tx1"/>
                          </a:solidFill>
                          <a:latin typeface="Times New Roman" pitchFamily="18"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300" b="0" i="0" u="none" strike="noStrike" cap="none" normalizeH="0" baseline="0">
                        <a:ln>
                          <a:noFill/>
                        </a:ln>
                        <a:solidFill>
                          <a:schemeClr val="tx1">
                            <a:lumMod val="75000"/>
                          </a:schemeClr>
                        </a:solidFill>
                        <a:effectLst/>
                        <a:latin typeface="Meiryo UI" panose="020B0604030504040204" pitchFamily="50" charset="-128"/>
                        <a:ea typeface="Meiryo UI" panose="020B0604030504040204" pitchFamily="50" charset="-128"/>
                      </a:endParaRPr>
                    </a:p>
                  </a:txBody>
                  <a:tcPr marL="54000" marR="54000" marT="45725" marB="4572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lgDash"/>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Times New Roman" pitchFamily="18" charset="0"/>
                          <a:ea typeface="ＭＳ Ｐゴシック" pitchFamily="50" charset="-128"/>
                        </a:defRPr>
                      </a:lvl1pPr>
                      <a:lvl2pPr marL="344488" algn="l">
                        <a:spcBef>
                          <a:spcPct val="20000"/>
                        </a:spcBef>
                        <a:defRPr kumimoji="1" sz="2400">
                          <a:solidFill>
                            <a:schemeClr val="tx1"/>
                          </a:solidFill>
                          <a:latin typeface="Times New Roman" pitchFamily="18" charset="0"/>
                          <a:ea typeface="ＭＳ Ｐゴシック" pitchFamily="50" charset="-128"/>
                        </a:defRPr>
                      </a:lvl2pPr>
                      <a:lvl3pPr marL="671513" algn="l">
                        <a:spcBef>
                          <a:spcPct val="20000"/>
                        </a:spcBef>
                        <a:defRPr kumimoji="1" sz="2000">
                          <a:solidFill>
                            <a:schemeClr val="tx1"/>
                          </a:solidFill>
                          <a:latin typeface="Times New Roman" pitchFamily="18" charset="0"/>
                          <a:ea typeface="ＭＳ Ｐゴシック" pitchFamily="50" charset="-128"/>
                        </a:defRPr>
                      </a:lvl3pPr>
                      <a:lvl4pPr marL="1023938" algn="l">
                        <a:spcBef>
                          <a:spcPct val="20000"/>
                        </a:spcBef>
                        <a:defRPr kumimoji="1">
                          <a:solidFill>
                            <a:schemeClr val="tx1"/>
                          </a:solidFill>
                          <a:latin typeface="Times New Roman" pitchFamily="18" charset="0"/>
                          <a:ea typeface="ＭＳ Ｐゴシック" pitchFamily="50" charset="-128"/>
                        </a:defRPr>
                      </a:lvl4pPr>
                      <a:lvl5pPr marL="1341438" algn="l">
                        <a:spcBef>
                          <a:spcPct val="20000"/>
                        </a:spcBef>
                        <a:defRPr kumimoji="1">
                          <a:solidFill>
                            <a:schemeClr val="tx1"/>
                          </a:solidFill>
                          <a:latin typeface="Times New Roman" pitchFamily="18" charset="0"/>
                          <a:ea typeface="ＭＳ Ｐゴシック" pitchFamily="50" charset="-128"/>
                        </a:defRPr>
                      </a:lvl5pPr>
                      <a:lvl6pPr marL="1798638" fontAlgn="base">
                        <a:spcBef>
                          <a:spcPct val="20000"/>
                        </a:spcBef>
                        <a:spcAft>
                          <a:spcPct val="0"/>
                        </a:spcAft>
                        <a:defRPr kumimoji="1">
                          <a:solidFill>
                            <a:schemeClr val="tx1"/>
                          </a:solidFill>
                          <a:latin typeface="Times New Roman" pitchFamily="18" charset="0"/>
                          <a:ea typeface="ＭＳ Ｐゴシック" pitchFamily="50" charset="-128"/>
                        </a:defRPr>
                      </a:lvl6pPr>
                      <a:lvl7pPr marL="2255838" fontAlgn="base">
                        <a:spcBef>
                          <a:spcPct val="20000"/>
                        </a:spcBef>
                        <a:spcAft>
                          <a:spcPct val="0"/>
                        </a:spcAft>
                        <a:defRPr kumimoji="1">
                          <a:solidFill>
                            <a:schemeClr val="tx1"/>
                          </a:solidFill>
                          <a:latin typeface="Times New Roman" pitchFamily="18" charset="0"/>
                          <a:ea typeface="ＭＳ Ｐゴシック" pitchFamily="50" charset="-128"/>
                        </a:defRPr>
                      </a:lvl7pPr>
                      <a:lvl8pPr marL="2713038" fontAlgn="base">
                        <a:spcBef>
                          <a:spcPct val="20000"/>
                        </a:spcBef>
                        <a:spcAft>
                          <a:spcPct val="0"/>
                        </a:spcAft>
                        <a:defRPr kumimoji="1">
                          <a:solidFill>
                            <a:schemeClr val="tx1"/>
                          </a:solidFill>
                          <a:latin typeface="Times New Roman" pitchFamily="18" charset="0"/>
                          <a:ea typeface="ＭＳ Ｐゴシック" pitchFamily="50" charset="-128"/>
                        </a:defRPr>
                      </a:lvl8pPr>
                      <a:lvl9pPr marL="3170238" fontAlgn="base">
                        <a:spcBef>
                          <a:spcPct val="20000"/>
                        </a:spcBef>
                        <a:spcAft>
                          <a:spcPct val="0"/>
                        </a:spcAft>
                        <a:defRPr kumimoji="1">
                          <a:solidFill>
                            <a:schemeClr val="tx1"/>
                          </a:solidFill>
                          <a:latin typeface="Times New Roman" pitchFamily="18"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300" b="0" i="0" u="none" strike="noStrike" cap="none" normalizeH="0" baseline="0">
                        <a:ln>
                          <a:noFill/>
                        </a:ln>
                        <a:solidFill>
                          <a:schemeClr val="tx1">
                            <a:lumMod val="75000"/>
                          </a:schemeClr>
                        </a:solidFill>
                        <a:effectLst/>
                        <a:latin typeface="Meiryo UI" panose="020B0604030504040204" pitchFamily="50" charset="-128"/>
                        <a:ea typeface="Meiryo UI" panose="020B0604030504040204" pitchFamily="50" charset="-128"/>
                      </a:endParaRPr>
                    </a:p>
                  </a:txBody>
                  <a:tcPr marL="54000" marR="54000" marT="45725" marB="45725" anchor="ctr" horzOverflow="overflow">
                    <a:lnL w="12700" cap="flat" cmpd="sng" algn="ctr">
                      <a:solidFill>
                        <a:schemeClr val="tx1"/>
                      </a:solidFill>
                      <a:prstDash val="lgDash"/>
                      <a:round/>
                      <a:headEnd type="none" w="med" len="med"/>
                      <a:tailEnd type="none" w="med" len="med"/>
                    </a:lnL>
                    <a:lnR w="12700" cap="flat" cmpd="sng" algn="ctr">
                      <a:solidFill>
                        <a:schemeClr val="tx1"/>
                      </a:solidFill>
                      <a:prstDash val="lgDash"/>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Times New Roman" pitchFamily="18" charset="0"/>
                          <a:ea typeface="ＭＳ Ｐゴシック" pitchFamily="50" charset="-128"/>
                        </a:defRPr>
                      </a:lvl1pPr>
                      <a:lvl2pPr marL="344488" algn="l">
                        <a:spcBef>
                          <a:spcPct val="20000"/>
                        </a:spcBef>
                        <a:defRPr kumimoji="1" sz="2400">
                          <a:solidFill>
                            <a:schemeClr val="tx1"/>
                          </a:solidFill>
                          <a:latin typeface="Times New Roman" pitchFamily="18" charset="0"/>
                          <a:ea typeface="ＭＳ Ｐゴシック" pitchFamily="50" charset="-128"/>
                        </a:defRPr>
                      </a:lvl2pPr>
                      <a:lvl3pPr marL="671513" algn="l">
                        <a:spcBef>
                          <a:spcPct val="20000"/>
                        </a:spcBef>
                        <a:defRPr kumimoji="1" sz="2000">
                          <a:solidFill>
                            <a:schemeClr val="tx1"/>
                          </a:solidFill>
                          <a:latin typeface="Times New Roman" pitchFamily="18" charset="0"/>
                          <a:ea typeface="ＭＳ Ｐゴシック" pitchFamily="50" charset="-128"/>
                        </a:defRPr>
                      </a:lvl3pPr>
                      <a:lvl4pPr marL="1023938" algn="l">
                        <a:spcBef>
                          <a:spcPct val="20000"/>
                        </a:spcBef>
                        <a:defRPr kumimoji="1">
                          <a:solidFill>
                            <a:schemeClr val="tx1"/>
                          </a:solidFill>
                          <a:latin typeface="Times New Roman" pitchFamily="18" charset="0"/>
                          <a:ea typeface="ＭＳ Ｐゴシック" pitchFamily="50" charset="-128"/>
                        </a:defRPr>
                      </a:lvl4pPr>
                      <a:lvl5pPr marL="1341438" algn="l">
                        <a:spcBef>
                          <a:spcPct val="20000"/>
                        </a:spcBef>
                        <a:defRPr kumimoji="1">
                          <a:solidFill>
                            <a:schemeClr val="tx1"/>
                          </a:solidFill>
                          <a:latin typeface="Times New Roman" pitchFamily="18" charset="0"/>
                          <a:ea typeface="ＭＳ Ｐゴシック" pitchFamily="50" charset="-128"/>
                        </a:defRPr>
                      </a:lvl5pPr>
                      <a:lvl6pPr marL="1798638" fontAlgn="base">
                        <a:spcBef>
                          <a:spcPct val="20000"/>
                        </a:spcBef>
                        <a:spcAft>
                          <a:spcPct val="0"/>
                        </a:spcAft>
                        <a:defRPr kumimoji="1">
                          <a:solidFill>
                            <a:schemeClr val="tx1"/>
                          </a:solidFill>
                          <a:latin typeface="Times New Roman" pitchFamily="18" charset="0"/>
                          <a:ea typeface="ＭＳ Ｐゴシック" pitchFamily="50" charset="-128"/>
                        </a:defRPr>
                      </a:lvl6pPr>
                      <a:lvl7pPr marL="2255838" fontAlgn="base">
                        <a:spcBef>
                          <a:spcPct val="20000"/>
                        </a:spcBef>
                        <a:spcAft>
                          <a:spcPct val="0"/>
                        </a:spcAft>
                        <a:defRPr kumimoji="1">
                          <a:solidFill>
                            <a:schemeClr val="tx1"/>
                          </a:solidFill>
                          <a:latin typeface="Times New Roman" pitchFamily="18" charset="0"/>
                          <a:ea typeface="ＭＳ Ｐゴシック" pitchFamily="50" charset="-128"/>
                        </a:defRPr>
                      </a:lvl7pPr>
                      <a:lvl8pPr marL="2713038" fontAlgn="base">
                        <a:spcBef>
                          <a:spcPct val="20000"/>
                        </a:spcBef>
                        <a:spcAft>
                          <a:spcPct val="0"/>
                        </a:spcAft>
                        <a:defRPr kumimoji="1">
                          <a:solidFill>
                            <a:schemeClr val="tx1"/>
                          </a:solidFill>
                          <a:latin typeface="Times New Roman" pitchFamily="18" charset="0"/>
                          <a:ea typeface="ＭＳ Ｐゴシック" pitchFamily="50" charset="-128"/>
                        </a:defRPr>
                      </a:lvl8pPr>
                      <a:lvl9pPr marL="3170238" fontAlgn="base">
                        <a:spcBef>
                          <a:spcPct val="20000"/>
                        </a:spcBef>
                        <a:spcAft>
                          <a:spcPct val="0"/>
                        </a:spcAft>
                        <a:defRPr kumimoji="1">
                          <a:solidFill>
                            <a:schemeClr val="tx1"/>
                          </a:solidFill>
                          <a:latin typeface="Times New Roman" pitchFamily="18"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300" b="0" i="0" u="none" strike="noStrike" cap="none" normalizeH="0" baseline="0">
                        <a:ln>
                          <a:noFill/>
                        </a:ln>
                        <a:solidFill>
                          <a:schemeClr val="tx1">
                            <a:lumMod val="75000"/>
                          </a:schemeClr>
                        </a:solidFill>
                        <a:effectLst/>
                        <a:latin typeface="Meiryo UI" panose="020B0604030504040204" pitchFamily="50" charset="-128"/>
                        <a:ea typeface="Meiryo UI" panose="020B0604030504040204" pitchFamily="50" charset="-128"/>
                      </a:endParaRPr>
                    </a:p>
                  </a:txBody>
                  <a:tcPr marL="54000" marR="54000" marT="45725" marB="45725" anchor="ctr" horzOverflow="overflow">
                    <a:lnL w="12700" cap="flat" cmpd="sng" algn="ctr">
                      <a:solidFill>
                        <a:schemeClr val="tx1"/>
                      </a:solidFill>
                      <a:prstDash val="lgDash"/>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Times New Roman" pitchFamily="18" charset="0"/>
                          <a:ea typeface="ＭＳ Ｐゴシック" pitchFamily="50" charset="-128"/>
                        </a:defRPr>
                      </a:lvl1pPr>
                      <a:lvl2pPr marL="344488" algn="l">
                        <a:spcBef>
                          <a:spcPct val="20000"/>
                        </a:spcBef>
                        <a:defRPr kumimoji="1" sz="2400">
                          <a:solidFill>
                            <a:schemeClr val="tx1"/>
                          </a:solidFill>
                          <a:latin typeface="Times New Roman" pitchFamily="18" charset="0"/>
                          <a:ea typeface="ＭＳ Ｐゴシック" pitchFamily="50" charset="-128"/>
                        </a:defRPr>
                      </a:lvl2pPr>
                      <a:lvl3pPr marL="671513" algn="l">
                        <a:spcBef>
                          <a:spcPct val="20000"/>
                        </a:spcBef>
                        <a:defRPr kumimoji="1" sz="2000">
                          <a:solidFill>
                            <a:schemeClr val="tx1"/>
                          </a:solidFill>
                          <a:latin typeface="Times New Roman" pitchFamily="18" charset="0"/>
                          <a:ea typeface="ＭＳ Ｐゴシック" pitchFamily="50" charset="-128"/>
                        </a:defRPr>
                      </a:lvl3pPr>
                      <a:lvl4pPr marL="1023938" algn="l">
                        <a:spcBef>
                          <a:spcPct val="20000"/>
                        </a:spcBef>
                        <a:defRPr kumimoji="1">
                          <a:solidFill>
                            <a:schemeClr val="tx1"/>
                          </a:solidFill>
                          <a:latin typeface="Times New Roman" pitchFamily="18" charset="0"/>
                          <a:ea typeface="ＭＳ Ｐゴシック" pitchFamily="50" charset="-128"/>
                        </a:defRPr>
                      </a:lvl4pPr>
                      <a:lvl5pPr marL="1341438" algn="l">
                        <a:spcBef>
                          <a:spcPct val="20000"/>
                        </a:spcBef>
                        <a:defRPr kumimoji="1">
                          <a:solidFill>
                            <a:schemeClr val="tx1"/>
                          </a:solidFill>
                          <a:latin typeface="Times New Roman" pitchFamily="18" charset="0"/>
                          <a:ea typeface="ＭＳ Ｐゴシック" pitchFamily="50" charset="-128"/>
                        </a:defRPr>
                      </a:lvl5pPr>
                      <a:lvl6pPr marL="1798638" fontAlgn="base">
                        <a:spcBef>
                          <a:spcPct val="20000"/>
                        </a:spcBef>
                        <a:spcAft>
                          <a:spcPct val="0"/>
                        </a:spcAft>
                        <a:defRPr kumimoji="1">
                          <a:solidFill>
                            <a:schemeClr val="tx1"/>
                          </a:solidFill>
                          <a:latin typeface="Times New Roman" pitchFamily="18" charset="0"/>
                          <a:ea typeface="ＭＳ Ｐゴシック" pitchFamily="50" charset="-128"/>
                        </a:defRPr>
                      </a:lvl6pPr>
                      <a:lvl7pPr marL="2255838" fontAlgn="base">
                        <a:spcBef>
                          <a:spcPct val="20000"/>
                        </a:spcBef>
                        <a:spcAft>
                          <a:spcPct val="0"/>
                        </a:spcAft>
                        <a:defRPr kumimoji="1">
                          <a:solidFill>
                            <a:schemeClr val="tx1"/>
                          </a:solidFill>
                          <a:latin typeface="Times New Roman" pitchFamily="18" charset="0"/>
                          <a:ea typeface="ＭＳ Ｐゴシック" pitchFamily="50" charset="-128"/>
                        </a:defRPr>
                      </a:lvl7pPr>
                      <a:lvl8pPr marL="2713038" fontAlgn="base">
                        <a:spcBef>
                          <a:spcPct val="20000"/>
                        </a:spcBef>
                        <a:spcAft>
                          <a:spcPct val="0"/>
                        </a:spcAft>
                        <a:defRPr kumimoji="1">
                          <a:solidFill>
                            <a:schemeClr val="tx1"/>
                          </a:solidFill>
                          <a:latin typeface="Times New Roman" pitchFamily="18" charset="0"/>
                          <a:ea typeface="ＭＳ Ｐゴシック" pitchFamily="50" charset="-128"/>
                        </a:defRPr>
                      </a:lvl8pPr>
                      <a:lvl9pPr marL="3170238" fontAlgn="base">
                        <a:spcBef>
                          <a:spcPct val="20000"/>
                        </a:spcBef>
                        <a:spcAft>
                          <a:spcPct val="0"/>
                        </a:spcAft>
                        <a:defRPr kumimoji="1">
                          <a:solidFill>
                            <a:schemeClr val="tx1"/>
                          </a:solidFill>
                          <a:latin typeface="Times New Roman" pitchFamily="18" charset="0"/>
                          <a:ea typeface="ＭＳ Ｐゴシック"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1300" b="0" i="0" u="none" strike="noStrike" cap="none" normalizeH="0" baseline="0">
                          <a:ln>
                            <a:noFill/>
                          </a:ln>
                          <a:solidFill>
                            <a:schemeClr val="tx1">
                              <a:lumMod val="75000"/>
                            </a:schemeClr>
                          </a:solidFill>
                          <a:effectLst/>
                          <a:latin typeface="Meiryo UI" panose="020B0604030504040204" pitchFamily="50" charset="-128"/>
                          <a:ea typeface="Meiryo UI" panose="020B0604030504040204" pitchFamily="50" charset="-128"/>
                        </a:rPr>
                        <a:t>全員参加</a:t>
                      </a:r>
                    </a:p>
                  </a:txBody>
                  <a:tcPr marL="54000" marR="54000" marT="45725" marB="4572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411209">
                <a:tc>
                  <a:txBody>
                    <a:bodyPr/>
                    <a:lstStyle>
                      <a:lvl1pPr algn="l">
                        <a:spcBef>
                          <a:spcPct val="20000"/>
                        </a:spcBef>
                        <a:defRPr kumimoji="1" sz="2800">
                          <a:solidFill>
                            <a:schemeClr val="tx1"/>
                          </a:solidFill>
                          <a:latin typeface="Times New Roman" pitchFamily="18" charset="0"/>
                          <a:ea typeface="ＭＳ Ｐゴシック" pitchFamily="50" charset="-128"/>
                        </a:defRPr>
                      </a:lvl1pPr>
                      <a:lvl2pPr marL="344488" algn="l">
                        <a:spcBef>
                          <a:spcPct val="20000"/>
                        </a:spcBef>
                        <a:defRPr kumimoji="1" sz="2400">
                          <a:solidFill>
                            <a:schemeClr val="tx1"/>
                          </a:solidFill>
                          <a:latin typeface="Times New Roman" pitchFamily="18" charset="0"/>
                          <a:ea typeface="ＭＳ Ｐゴシック" pitchFamily="50" charset="-128"/>
                        </a:defRPr>
                      </a:lvl2pPr>
                      <a:lvl3pPr marL="671513" algn="l">
                        <a:spcBef>
                          <a:spcPct val="20000"/>
                        </a:spcBef>
                        <a:defRPr kumimoji="1" sz="2000">
                          <a:solidFill>
                            <a:schemeClr val="tx1"/>
                          </a:solidFill>
                          <a:latin typeface="Times New Roman" pitchFamily="18" charset="0"/>
                          <a:ea typeface="ＭＳ Ｐゴシック" pitchFamily="50" charset="-128"/>
                        </a:defRPr>
                      </a:lvl3pPr>
                      <a:lvl4pPr marL="1023938" algn="l">
                        <a:spcBef>
                          <a:spcPct val="20000"/>
                        </a:spcBef>
                        <a:defRPr kumimoji="1">
                          <a:solidFill>
                            <a:schemeClr val="tx1"/>
                          </a:solidFill>
                          <a:latin typeface="Times New Roman" pitchFamily="18" charset="0"/>
                          <a:ea typeface="ＭＳ Ｐゴシック" pitchFamily="50" charset="-128"/>
                        </a:defRPr>
                      </a:lvl4pPr>
                      <a:lvl5pPr marL="1341438" algn="l">
                        <a:spcBef>
                          <a:spcPct val="20000"/>
                        </a:spcBef>
                        <a:defRPr kumimoji="1">
                          <a:solidFill>
                            <a:schemeClr val="tx1"/>
                          </a:solidFill>
                          <a:latin typeface="Times New Roman" pitchFamily="18" charset="0"/>
                          <a:ea typeface="ＭＳ Ｐゴシック" pitchFamily="50" charset="-128"/>
                        </a:defRPr>
                      </a:lvl5pPr>
                      <a:lvl6pPr marL="1798638" fontAlgn="base">
                        <a:spcBef>
                          <a:spcPct val="20000"/>
                        </a:spcBef>
                        <a:spcAft>
                          <a:spcPct val="0"/>
                        </a:spcAft>
                        <a:defRPr kumimoji="1">
                          <a:solidFill>
                            <a:schemeClr val="tx1"/>
                          </a:solidFill>
                          <a:latin typeface="Times New Roman" pitchFamily="18" charset="0"/>
                          <a:ea typeface="ＭＳ Ｐゴシック" pitchFamily="50" charset="-128"/>
                        </a:defRPr>
                      </a:lvl6pPr>
                      <a:lvl7pPr marL="2255838" fontAlgn="base">
                        <a:spcBef>
                          <a:spcPct val="20000"/>
                        </a:spcBef>
                        <a:spcAft>
                          <a:spcPct val="0"/>
                        </a:spcAft>
                        <a:defRPr kumimoji="1">
                          <a:solidFill>
                            <a:schemeClr val="tx1"/>
                          </a:solidFill>
                          <a:latin typeface="Times New Roman" pitchFamily="18" charset="0"/>
                          <a:ea typeface="ＭＳ Ｐゴシック" pitchFamily="50" charset="-128"/>
                        </a:defRPr>
                      </a:lvl7pPr>
                      <a:lvl8pPr marL="2713038" fontAlgn="base">
                        <a:spcBef>
                          <a:spcPct val="20000"/>
                        </a:spcBef>
                        <a:spcAft>
                          <a:spcPct val="0"/>
                        </a:spcAft>
                        <a:defRPr kumimoji="1">
                          <a:solidFill>
                            <a:schemeClr val="tx1"/>
                          </a:solidFill>
                          <a:latin typeface="Times New Roman" pitchFamily="18" charset="0"/>
                          <a:ea typeface="ＭＳ Ｐゴシック" pitchFamily="50" charset="-128"/>
                        </a:defRPr>
                      </a:lvl8pPr>
                      <a:lvl9pPr marL="3170238" fontAlgn="base">
                        <a:spcBef>
                          <a:spcPct val="20000"/>
                        </a:spcBef>
                        <a:spcAft>
                          <a:spcPct val="0"/>
                        </a:spcAft>
                        <a:defRPr kumimoji="1">
                          <a:solidFill>
                            <a:schemeClr val="tx1"/>
                          </a:solidFill>
                          <a:latin typeface="Times New Roman" pitchFamily="18"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ja-JP" altLang="en-US" sz="1300" b="1" i="0" u="none" strike="noStrike" cap="none" normalizeH="0" baseline="0">
                          <a:ln>
                            <a:noFill/>
                          </a:ln>
                          <a:solidFill>
                            <a:schemeClr val="tx1">
                              <a:lumMod val="75000"/>
                            </a:schemeClr>
                          </a:solidFill>
                          <a:effectLst/>
                          <a:latin typeface="Meiryo UI" panose="020B0604030504040204" pitchFamily="50" charset="-128"/>
                          <a:ea typeface="Meiryo UI" panose="020B0604030504040204" pitchFamily="50" charset="-128"/>
                        </a:rPr>
                        <a:t>要因の解析</a:t>
                      </a:r>
                    </a:p>
                  </a:txBody>
                  <a:tcPr marL="54000" marR="54000" marT="45725" marB="4572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lumMod val="95000"/>
                      </a:schemeClr>
                    </a:solidFill>
                  </a:tcPr>
                </a:tc>
                <a:tc>
                  <a:txBody>
                    <a:bodyPr/>
                    <a:lstStyle>
                      <a:lvl1pPr algn="l">
                        <a:spcBef>
                          <a:spcPct val="20000"/>
                        </a:spcBef>
                        <a:defRPr kumimoji="1" sz="2800">
                          <a:solidFill>
                            <a:schemeClr val="tx1"/>
                          </a:solidFill>
                          <a:latin typeface="Times New Roman" pitchFamily="18" charset="0"/>
                          <a:ea typeface="ＭＳ Ｐゴシック" pitchFamily="50" charset="-128"/>
                        </a:defRPr>
                      </a:lvl1pPr>
                      <a:lvl2pPr marL="344488" algn="l">
                        <a:spcBef>
                          <a:spcPct val="20000"/>
                        </a:spcBef>
                        <a:defRPr kumimoji="1" sz="2400">
                          <a:solidFill>
                            <a:schemeClr val="tx1"/>
                          </a:solidFill>
                          <a:latin typeface="Times New Roman" pitchFamily="18" charset="0"/>
                          <a:ea typeface="ＭＳ Ｐゴシック" pitchFamily="50" charset="-128"/>
                        </a:defRPr>
                      </a:lvl2pPr>
                      <a:lvl3pPr marL="671513" algn="l">
                        <a:spcBef>
                          <a:spcPct val="20000"/>
                        </a:spcBef>
                        <a:defRPr kumimoji="1" sz="2000">
                          <a:solidFill>
                            <a:schemeClr val="tx1"/>
                          </a:solidFill>
                          <a:latin typeface="Times New Roman" pitchFamily="18" charset="0"/>
                          <a:ea typeface="ＭＳ Ｐゴシック" pitchFamily="50" charset="-128"/>
                        </a:defRPr>
                      </a:lvl3pPr>
                      <a:lvl4pPr marL="1023938" algn="l">
                        <a:spcBef>
                          <a:spcPct val="20000"/>
                        </a:spcBef>
                        <a:defRPr kumimoji="1">
                          <a:solidFill>
                            <a:schemeClr val="tx1"/>
                          </a:solidFill>
                          <a:latin typeface="Times New Roman" pitchFamily="18" charset="0"/>
                          <a:ea typeface="ＭＳ Ｐゴシック" pitchFamily="50" charset="-128"/>
                        </a:defRPr>
                      </a:lvl4pPr>
                      <a:lvl5pPr marL="1341438" algn="l">
                        <a:spcBef>
                          <a:spcPct val="20000"/>
                        </a:spcBef>
                        <a:defRPr kumimoji="1">
                          <a:solidFill>
                            <a:schemeClr val="tx1"/>
                          </a:solidFill>
                          <a:latin typeface="Times New Roman" pitchFamily="18" charset="0"/>
                          <a:ea typeface="ＭＳ Ｐゴシック" pitchFamily="50" charset="-128"/>
                        </a:defRPr>
                      </a:lvl5pPr>
                      <a:lvl6pPr marL="1798638" fontAlgn="base">
                        <a:spcBef>
                          <a:spcPct val="20000"/>
                        </a:spcBef>
                        <a:spcAft>
                          <a:spcPct val="0"/>
                        </a:spcAft>
                        <a:defRPr kumimoji="1">
                          <a:solidFill>
                            <a:schemeClr val="tx1"/>
                          </a:solidFill>
                          <a:latin typeface="Times New Roman" pitchFamily="18" charset="0"/>
                          <a:ea typeface="ＭＳ Ｐゴシック" pitchFamily="50" charset="-128"/>
                        </a:defRPr>
                      </a:lvl6pPr>
                      <a:lvl7pPr marL="2255838" fontAlgn="base">
                        <a:spcBef>
                          <a:spcPct val="20000"/>
                        </a:spcBef>
                        <a:spcAft>
                          <a:spcPct val="0"/>
                        </a:spcAft>
                        <a:defRPr kumimoji="1">
                          <a:solidFill>
                            <a:schemeClr val="tx1"/>
                          </a:solidFill>
                          <a:latin typeface="Times New Roman" pitchFamily="18" charset="0"/>
                          <a:ea typeface="ＭＳ Ｐゴシック" pitchFamily="50" charset="-128"/>
                        </a:defRPr>
                      </a:lvl7pPr>
                      <a:lvl8pPr marL="2713038" fontAlgn="base">
                        <a:spcBef>
                          <a:spcPct val="20000"/>
                        </a:spcBef>
                        <a:spcAft>
                          <a:spcPct val="0"/>
                        </a:spcAft>
                        <a:defRPr kumimoji="1">
                          <a:solidFill>
                            <a:schemeClr val="tx1"/>
                          </a:solidFill>
                          <a:latin typeface="Times New Roman" pitchFamily="18" charset="0"/>
                          <a:ea typeface="ＭＳ Ｐゴシック" pitchFamily="50" charset="-128"/>
                        </a:defRPr>
                      </a:lvl8pPr>
                      <a:lvl9pPr marL="3170238" fontAlgn="base">
                        <a:spcBef>
                          <a:spcPct val="20000"/>
                        </a:spcBef>
                        <a:spcAft>
                          <a:spcPct val="0"/>
                        </a:spcAft>
                        <a:defRPr kumimoji="1">
                          <a:solidFill>
                            <a:schemeClr val="tx1"/>
                          </a:solidFill>
                          <a:latin typeface="Times New Roman" pitchFamily="18" charset="0"/>
                          <a:ea typeface="ＭＳ Ｐゴシック"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1300" b="0" i="0" u="none" strike="noStrike" cap="none" normalizeH="0" baseline="0" dirty="0">
                          <a:ln>
                            <a:noFill/>
                          </a:ln>
                          <a:solidFill>
                            <a:schemeClr val="tx1">
                              <a:lumMod val="75000"/>
                            </a:schemeClr>
                          </a:solidFill>
                          <a:effectLst/>
                          <a:latin typeface="Meiryo UI" panose="020B0604030504040204" pitchFamily="50" charset="-128"/>
                          <a:ea typeface="Meiryo UI" panose="020B0604030504040204" pitchFamily="50" charset="-128"/>
                        </a:rPr>
                        <a:t>豊橋</a:t>
                      </a:r>
                    </a:p>
                  </a:txBody>
                  <a:tcPr marL="54000" marR="54000" marT="45725" marB="4572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Times New Roman" pitchFamily="18" charset="0"/>
                          <a:ea typeface="ＭＳ Ｐゴシック" pitchFamily="50" charset="-128"/>
                        </a:defRPr>
                      </a:lvl1pPr>
                      <a:lvl2pPr marL="344488" algn="l">
                        <a:spcBef>
                          <a:spcPct val="20000"/>
                        </a:spcBef>
                        <a:defRPr kumimoji="1" sz="2400">
                          <a:solidFill>
                            <a:schemeClr val="tx1"/>
                          </a:solidFill>
                          <a:latin typeface="Times New Roman" pitchFamily="18" charset="0"/>
                          <a:ea typeface="ＭＳ Ｐゴシック" pitchFamily="50" charset="-128"/>
                        </a:defRPr>
                      </a:lvl2pPr>
                      <a:lvl3pPr marL="671513" algn="l">
                        <a:spcBef>
                          <a:spcPct val="20000"/>
                        </a:spcBef>
                        <a:defRPr kumimoji="1" sz="2000">
                          <a:solidFill>
                            <a:schemeClr val="tx1"/>
                          </a:solidFill>
                          <a:latin typeface="Times New Roman" pitchFamily="18" charset="0"/>
                          <a:ea typeface="ＭＳ Ｐゴシック" pitchFamily="50" charset="-128"/>
                        </a:defRPr>
                      </a:lvl3pPr>
                      <a:lvl4pPr marL="1023938" algn="l">
                        <a:spcBef>
                          <a:spcPct val="20000"/>
                        </a:spcBef>
                        <a:defRPr kumimoji="1">
                          <a:solidFill>
                            <a:schemeClr val="tx1"/>
                          </a:solidFill>
                          <a:latin typeface="Times New Roman" pitchFamily="18" charset="0"/>
                          <a:ea typeface="ＭＳ Ｐゴシック" pitchFamily="50" charset="-128"/>
                        </a:defRPr>
                      </a:lvl4pPr>
                      <a:lvl5pPr marL="1341438" algn="l">
                        <a:spcBef>
                          <a:spcPct val="20000"/>
                        </a:spcBef>
                        <a:defRPr kumimoji="1">
                          <a:solidFill>
                            <a:schemeClr val="tx1"/>
                          </a:solidFill>
                          <a:latin typeface="Times New Roman" pitchFamily="18" charset="0"/>
                          <a:ea typeface="ＭＳ Ｐゴシック" pitchFamily="50" charset="-128"/>
                        </a:defRPr>
                      </a:lvl5pPr>
                      <a:lvl6pPr marL="1798638" fontAlgn="base">
                        <a:spcBef>
                          <a:spcPct val="20000"/>
                        </a:spcBef>
                        <a:spcAft>
                          <a:spcPct val="0"/>
                        </a:spcAft>
                        <a:defRPr kumimoji="1">
                          <a:solidFill>
                            <a:schemeClr val="tx1"/>
                          </a:solidFill>
                          <a:latin typeface="Times New Roman" pitchFamily="18" charset="0"/>
                          <a:ea typeface="ＭＳ Ｐゴシック" pitchFamily="50" charset="-128"/>
                        </a:defRPr>
                      </a:lvl6pPr>
                      <a:lvl7pPr marL="2255838" fontAlgn="base">
                        <a:spcBef>
                          <a:spcPct val="20000"/>
                        </a:spcBef>
                        <a:spcAft>
                          <a:spcPct val="0"/>
                        </a:spcAft>
                        <a:defRPr kumimoji="1">
                          <a:solidFill>
                            <a:schemeClr val="tx1"/>
                          </a:solidFill>
                          <a:latin typeface="Times New Roman" pitchFamily="18" charset="0"/>
                          <a:ea typeface="ＭＳ Ｐゴシック" pitchFamily="50" charset="-128"/>
                        </a:defRPr>
                      </a:lvl7pPr>
                      <a:lvl8pPr marL="2713038" fontAlgn="base">
                        <a:spcBef>
                          <a:spcPct val="20000"/>
                        </a:spcBef>
                        <a:spcAft>
                          <a:spcPct val="0"/>
                        </a:spcAft>
                        <a:defRPr kumimoji="1">
                          <a:solidFill>
                            <a:schemeClr val="tx1"/>
                          </a:solidFill>
                          <a:latin typeface="Times New Roman" pitchFamily="18" charset="0"/>
                          <a:ea typeface="ＭＳ Ｐゴシック" pitchFamily="50" charset="-128"/>
                        </a:defRPr>
                      </a:lvl8pPr>
                      <a:lvl9pPr marL="3170238" fontAlgn="base">
                        <a:spcBef>
                          <a:spcPct val="20000"/>
                        </a:spcBef>
                        <a:spcAft>
                          <a:spcPct val="0"/>
                        </a:spcAft>
                        <a:defRPr kumimoji="1">
                          <a:solidFill>
                            <a:schemeClr val="tx1"/>
                          </a:solidFill>
                          <a:latin typeface="Times New Roman" pitchFamily="18"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300" b="0" i="0" u="none" strike="noStrike" cap="none" normalizeH="0" baseline="0">
                        <a:ln>
                          <a:noFill/>
                        </a:ln>
                        <a:solidFill>
                          <a:schemeClr val="tx1">
                            <a:lumMod val="75000"/>
                          </a:schemeClr>
                        </a:solidFill>
                        <a:effectLst/>
                        <a:latin typeface="Meiryo UI" panose="020B0604030504040204" pitchFamily="50" charset="-128"/>
                        <a:ea typeface="Meiryo UI" panose="020B0604030504040204" pitchFamily="50" charset="-128"/>
                      </a:endParaRPr>
                    </a:p>
                  </a:txBody>
                  <a:tcPr marL="54000" marR="54000" marT="45725" marB="4572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lgDash"/>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Times New Roman" pitchFamily="18" charset="0"/>
                          <a:ea typeface="ＭＳ Ｐゴシック" pitchFamily="50" charset="-128"/>
                        </a:defRPr>
                      </a:lvl1pPr>
                      <a:lvl2pPr marL="344488" algn="l">
                        <a:spcBef>
                          <a:spcPct val="20000"/>
                        </a:spcBef>
                        <a:defRPr kumimoji="1" sz="2400">
                          <a:solidFill>
                            <a:schemeClr val="tx1"/>
                          </a:solidFill>
                          <a:latin typeface="Times New Roman" pitchFamily="18" charset="0"/>
                          <a:ea typeface="ＭＳ Ｐゴシック" pitchFamily="50" charset="-128"/>
                        </a:defRPr>
                      </a:lvl2pPr>
                      <a:lvl3pPr marL="671513" algn="l">
                        <a:spcBef>
                          <a:spcPct val="20000"/>
                        </a:spcBef>
                        <a:defRPr kumimoji="1" sz="2000">
                          <a:solidFill>
                            <a:schemeClr val="tx1"/>
                          </a:solidFill>
                          <a:latin typeface="Times New Roman" pitchFamily="18" charset="0"/>
                          <a:ea typeface="ＭＳ Ｐゴシック" pitchFamily="50" charset="-128"/>
                        </a:defRPr>
                      </a:lvl3pPr>
                      <a:lvl4pPr marL="1023938" algn="l">
                        <a:spcBef>
                          <a:spcPct val="20000"/>
                        </a:spcBef>
                        <a:defRPr kumimoji="1">
                          <a:solidFill>
                            <a:schemeClr val="tx1"/>
                          </a:solidFill>
                          <a:latin typeface="Times New Roman" pitchFamily="18" charset="0"/>
                          <a:ea typeface="ＭＳ Ｐゴシック" pitchFamily="50" charset="-128"/>
                        </a:defRPr>
                      </a:lvl4pPr>
                      <a:lvl5pPr marL="1341438" algn="l">
                        <a:spcBef>
                          <a:spcPct val="20000"/>
                        </a:spcBef>
                        <a:defRPr kumimoji="1">
                          <a:solidFill>
                            <a:schemeClr val="tx1"/>
                          </a:solidFill>
                          <a:latin typeface="Times New Roman" pitchFamily="18" charset="0"/>
                          <a:ea typeface="ＭＳ Ｐゴシック" pitchFamily="50" charset="-128"/>
                        </a:defRPr>
                      </a:lvl5pPr>
                      <a:lvl6pPr marL="1798638" fontAlgn="base">
                        <a:spcBef>
                          <a:spcPct val="20000"/>
                        </a:spcBef>
                        <a:spcAft>
                          <a:spcPct val="0"/>
                        </a:spcAft>
                        <a:defRPr kumimoji="1">
                          <a:solidFill>
                            <a:schemeClr val="tx1"/>
                          </a:solidFill>
                          <a:latin typeface="Times New Roman" pitchFamily="18" charset="0"/>
                          <a:ea typeface="ＭＳ Ｐゴシック" pitchFamily="50" charset="-128"/>
                        </a:defRPr>
                      </a:lvl6pPr>
                      <a:lvl7pPr marL="2255838" fontAlgn="base">
                        <a:spcBef>
                          <a:spcPct val="20000"/>
                        </a:spcBef>
                        <a:spcAft>
                          <a:spcPct val="0"/>
                        </a:spcAft>
                        <a:defRPr kumimoji="1">
                          <a:solidFill>
                            <a:schemeClr val="tx1"/>
                          </a:solidFill>
                          <a:latin typeface="Times New Roman" pitchFamily="18" charset="0"/>
                          <a:ea typeface="ＭＳ Ｐゴシック" pitchFamily="50" charset="-128"/>
                        </a:defRPr>
                      </a:lvl7pPr>
                      <a:lvl8pPr marL="2713038" fontAlgn="base">
                        <a:spcBef>
                          <a:spcPct val="20000"/>
                        </a:spcBef>
                        <a:spcAft>
                          <a:spcPct val="0"/>
                        </a:spcAft>
                        <a:defRPr kumimoji="1">
                          <a:solidFill>
                            <a:schemeClr val="tx1"/>
                          </a:solidFill>
                          <a:latin typeface="Times New Roman" pitchFamily="18" charset="0"/>
                          <a:ea typeface="ＭＳ Ｐゴシック" pitchFamily="50" charset="-128"/>
                        </a:defRPr>
                      </a:lvl8pPr>
                      <a:lvl9pPr marL="3170238" fontAlgn="base">
                        <a:spcBef>
                          <a:spcPct val="20000"/>
                        </a:spcBef>
                        <a:spcAft>
                          <a:spcPct val="0"/>
                        </a:spcAft>
                        <a:defRPr kumimoji="1">
                          <a:solidFill>
                            <a:schemeClr val="tx1"/>
                          </a:solidFill>
                          <a:latin typeface="Times New Roman" pitchFamily="18"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300" b="0" i="0" u="none" strike="noStrike" cap="none" normalizeH="0" baseline="0">
                        <a:ln>
                          <a:noFill/>
                        </a:ln>
                        <a:solidFill>
                          <a:schemeClr val="tx1">
                            <a:lumMod val="75000"/>
                          </a:schemeClr>
                        </a:solidFill>
                        <a:effectLst/>
                        <a:latin typeface="Meiryo UI" panose="020B0604030504040204" pitchFamily="50" charset="-128"/>
                        <a:ea typeface="Meiryo UI" panose="020B0604030504040204" pitchFamily="50" charset="-128"/>
                      </a:endParaRPr>
                    </a:p>
                  </a:txBody>
                  <a:tcPr marL="54000" marR="54000" marT="45725" marB="45725" anchor="ctr" horzOverflow="overflow">
                    <a:lnL w="12700" cap="flat" cmpd="sng" algn="ctr">
                      <a:solidFill>
                        <a:schemeClr val="tx1"/>
                      </a:solidFill>
                      <a:prstDash val="lgDash"/>
                      <a:round/>
                      <a:headEnd type="none" w="med" len="med"/>
                      <a:tailEnd type="none" w="med" len="med"/>
                    </a:lnL>
                    <a:lnR w="12700" cap="flat" cmpd="sng" algn="ctr">
                      <a:solidFill>
                        <a:schemeClr val="tx1"/>
                      </a:solidFill>
                      <a:prstDash val="lgDash"/>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Times New Roman" pitchFamily="18" charset="0"/>
                          <a:ea typeface="ＭＳ Ｐゴシック" pitchFamily="50" charset="-128"/>
                        </a:defRPr>
                      </a:lvl1pPr>
                      <a:lvl2pPr marL="344488" algn="l">
                        <a:spcBef>
                          <a:spcPct val="20000"/>
                        </a:spcBef>
                        <a:defRPr kumimoji="1" sz="2400">
                          <a:solidFill>
                            <a:schemeClr val="tx1"/>
                          </a:solidFill>
                          <a:latin typeface="Times New Roman" pitchFamily="18" charset="0"/>
                          <a:ea typeface="ＭＳ Ｐゴシック" pitchFamily="50" charset="-128"/>
                        </a:defRPr>
                      </a:lvl2pPr>
                      <a:lvl3pPr marL="671513" algn="l">
                        <a:spcBef>
                          <a:spcPct val="20000"/>
                        </a:spcBef>
                        <a:defRPr kumimoji="1" sz="2000">
                          <a:solidFill>
                            <a:schemeClr val="tx1"/>
                          </a:solidFill>
                          <a:latin typeface="Times New Roman" pitchFamily="18" charset="0"/>
                          <a:ea typeface="ＭＳ Ｐゴシック" pitchFamily="50" charset="-128"/>
                        </a:defRPr>
                      </a:lvl3pPr>
                      <a:lvl4pPr marL="1023938" algn="l">
                        <a:spcBef>
                          <a:spcPct val="20000"/>
                        </a:spcBef>
                        <a:defRPr kumimoji="1">
                          <a:solidFill>
                            <a:schemeClr val="tx1"/>
                          </a:solidFill>
                          <a:latin typeface="Times New Roman" pitchFamily="18" charset="0"/>
                          <a:ea typeface="ＭＳ Ｐゴシック" pitchFamily="50" charset="-128"/>
                        </a:defRPr>
                      </a:lvl4pPr>
                      <a:lvl5pPr marL="1341438" algn="l">
                        <a:spcBef>
                          <a:spcPct val="20000"/>
                        </a:spcBef>
                        <a:defRPr kumimoji="1">
                          <a:solidFill>
                            <a:schemeClr val="tx1"/>
                          </a:solidFill>
                          <a:latin typeface="Times New Roman" pitchFamily="18" charset="0"/>
                          <a:ea typeface="ＭＳ Ｐゴシック" pitchFamily="50" charset="-128"/>
                        </a:defRPr>
                      </a:lvl5pPr>
                      <a:lvl6pPr marL="1798638" fontAlgn="base">
                        <a:spcBef>
                          <a:spcPct val="20000"/>
                        </a:spcBef>
                        <a:spcAft>
                          <a:spcPct val="0"/>
                        </a:spcAft>
                        <a:defRPr kumimoji="1">
                          <a:solidFill>
                            <a:schemeClr val="tx1"/>
                          </a:solidFill>
                          <a:latin typeface="Times New Roman" pitchFamily="18" charset="0"/>
                          <a:ea typeface="ＭＳ Ｐゴシック" pitchFamily="50" charset="-128"/>
                        </a:defRPr>
                      </a:lvl6pPr>
                      <a:lvl7pPr marL="2255838" fontAlgn="base">
                        <a:spcBef>
                          <a:spcPct val="20000"/>
                        </a:spcBef>
                        <a:spcAft>
                          <a:spcPct val="0"/>
                        </a:spcAft>
                        <a:defRPr kumimoji="1">
                          <a:solidFill>
                            <a:schemeClr val="tx1"/>
                          </a:solidFill>
                          <a:latin typeface="Times New Roman" pitchFamily="18" charset="0"/>
                          <a:ea typeface="ＭＳ Ｐゴシック" pitchFamily="50" charset="-128"/>
                        </a:defRPr>
                      </a:lvl7pPr>
                      <a:lvl8pPr marL="2713038" fontAlgn="base">
                        <a:spcBef>
                          <a:spcPct val="20000"/>
                        </a:spcBef>
                        <a:spcAft>
                          <a:spcPct val="0"/>
                        </a:spcAft>
                        <a:defRPr kumimoji="1">
                          <a:solidFill>
                            <a:schemeClr val="tx1"/>
                          </a:solidFill>
                          <a:latin typeface="Times New Roman" pitchFamily="18" charset="0"/>
                          <a:ea typeface="ＭＳ Ｐゴシック" pitchFamily="50" charset="-128"/>
                        </a:defRPr>
                      </a:lvl8pPr>
                      <a:lvl9pPr marL="3170238" fontAlgn="base">
                        <a:spcBef>
                          <a:spcPct val="20000"/>
                        </a:spcBef>
                        <a:spcAft>
                          <a:spcPct val="0"/>
                        </a:spcAft>
                        <a:defRPr kumimoji="1">
                          <a:solidFill>
                            <a:schemeClr val="tx1"/>
                          </a:solidFill>
                          <a:latin typeface="Times New Roman" pitchFamily="18"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300" b="0" i="0" u="none" strike="noStrike" cap="none" normalizeH="0" baseline="0">
                        <a:ln>
                          <a:noFill/>
                        </a:ln>
                        <a:solidFill>
                          <a:schemeClr val="tx1">
                            <a:lumMod val="75000"/>
                          </a:schemeClr>
                        </a:solidFill>
                        <a:effectLst/>
                        <a:latin typeface="Meiryo UI" panose="020B0604030504040204" pitchFamily="50" charset="-128"/>
                        <a:ea typeface="Meiryo UI" panose="020B0604030504040204" pitchFamily="50" charset="-128"/>
                      </a:endParaRPr>
                    </a:p>
                  </a:txBody>
                  <a:tcPr marL="54000" marR="54000" marT="45725" marB="45725" anchor="ctr" horzOverflow="overflow">
                    <a:lnL w="12700" cap="flat" cmpd="sng" algn="ctr">
                      <a:solidFill>
                        <a:schemeClr val="tx1"/>
                      </a:solidFill>
                      <a:prstDash val="lgDash"/>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Times New Roman" pitchFamily="18" charset="0"/>
                          <a:ea typeface="ＭＳ Ｐゴシック" pitchFamily="50" charset="-128"/>
                        </a:defRPr>
                      </a:lvl1pPr>
                      <a:lvl2pPr marL="344488" algn="l">
                        <a:spcBef>
                          <a:spcPct val="20000"/>
                        </a:spcBef>
                        <a:defRPr kumimoji="1" sz="2400">
                          <a:solidFill>
                            <a:schemeClr val="tx1"/>
                          </a:solidFill>
                          <a:latin typeface="Times New Roman" pitchFamily="18" charset="0"/>
                          <a:ea typeface="ＭＳ Ｐゴシック" pitchFamily="50" charset="-128"/>
                        </a:defRPr>
                      </a:lvl2pPr>
                      <a:lvl3pPr marL="671513" algn="l">
                        <a:spcBef>
                          <a:spcPct val="20000"/>
                        </a:spcBef>
                        <a:defRPr kumimoji="1" sz="2000">
                          <a:solidFill>
                            <a:schemeClr val="tx1"/>
                          </a:solidFill>
                          <a:latin typeface="Times New Roman" pitchFamily="18" charset="0"/>
                          <a:ea typeface="ＭＳ Ｐゴシック" pitchFamily="50" charset="-128"/>
                        </a:defRPr>
                      </a:lvl3pPr>
                      <a:lvl4pPr marL="1023938" algn="l">
                        <a:spcBef>
                          <a:spcPct val="20000"/>
                        </a:spcBef>
                        <a:defRPr kumimoji="1">
                          <a:solidFill>
                            <a:schemeClr val="tx1"/>
                          </a:solidFill>
                          <a:latin typeface="Times New Roman" pitchFamily="18" charset="0"/>
                          <a:ea typeface="ＭＳ Ｐゴシック" pitchFamily="50" charset="-128"/>
                        </a:defRPr>
                      </a:lvl4pPr>
                      <a:lvl5pPr marL="1341438" algn="l">
                        <a:spcBef>
                          <a:spcPct val="20000"/>
                        </a:spcBef>
                        <a:defRPr kumimoji="1">
                          <a:solidFill>
                            <a:schemeClr val="tx1"/>
                          </a:solidFill>
                          <a:latin typeface="Times New Roman" pitchFamily="18" charset="0"/>
                          <a:ea typeface="ＭＳ Ｐゴシック" pitchFamily="50" charset="-128"/>
                        </a:defRPr>
                      </a:lvl5pPr>
                      <a:lvl6pPr marL="1798638" fontAlgn="base">
                        <a:spcBef>
                          <a:spcPct val="20000"/>
                        </a:spcBef>
                        <a:spcAft>
                          <a:spcPct val="0"/>
                        </a:spcAft>
                        <a:defRPr kumimoji="1">
                          <a:solidFill>
                            <a:schemeClr val="tx1"/>
                          </a:solidFill>
                          <a:latin typeface="Times New Roman" pitchFamily="18" charset="0"/>
                          <a:ea typeface="ＭＳ Ｐゴシック" pitchFamily="50" charset="-128"/>
                        </a:defRPr>
                      </a:lvl6pPr>
                      <a:lvl7pPr marL="2255838" fontAlgn="base">
                        <a:spcBef>
                          <a:spcPct val="20000"/>
                        </a:spcBef>
                        <a:spcAft>
                          <a:spcPct val="0"/>
                        </a:spcAft>
                        <a:defRPr kumimoji="1">
                          <a:solidFill>
                            <a:schemeClr val="tx1"/>
                          </a:solidFill>
                          <a:latin typeface="Times New Roman" pitchFamily="18" charset="0"/>
                          <a:ea typeface="ＭＳ Ｐゴシック" pitchFamily="50" charset="-128"/>
                        </a:defRPr>
                      </a:lvl7pPr>
                      <a:lvl8pPr marL="2713038" fontAlgn="base">
                        <a:spcBef>
                          <a:spcPct val="20000"/>
                        </a:spcBef>
                        <a:spcAft>
                          <a:spcPct val="0"/>
                        </a:spcAft>
                        <a:defRPr kumimoji="1">
                          <a:solidFill>
                            <a:schemeClr val="tx1"/>
                          </a:solidFill>
                          <a:latin typeface="Times New Roman" pitchFamily="18" charset="0"/>
                          <a:ea typeface="ＭＳ Ｐゴシック" pitchFamily="50" charset="-128"/>
                        </a:defRPr>
                      </a:lvl8pPr>
                      <a:lvl9pPr marL="3170238" fontAlgn="base">
                        <a:spcBef>
                          <a:spcPct val="20000"/>
                        </a:spcBef>
                        <a:spcAft>
                          <a:spcPct val="0"/>
                        </a:spcAft>
                        <a:defRPr kumimoji="1">
                          <a:solidFill>
                            <a:schemeClr val="tx1"/>
                          </a:solidFill>
                          <a:latin typeface="Times New Roman" pitchFamily="18"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300" b="0" i="0" u="none" strike="noStrike" cap="none" normalizeH="0" baseline="0">
                        <a:ln>
                          <a:noFill/>
                        </a:ln>
                        <a:solidFill>
                          <a:schemeClr val="tx1">
                            <a:lumMod val="75000"/>
                          </a:schemeClr>
                        </a:solidFill>
                        <a:effectLst/>
                        <a:latin typeface="Meiryo UI" panose="020B0604030504040204" pitchFamily="50" charset="-128"/>
                        <a:ea typeface="Meiryo UI" panose="020B0604030504040204" pitchFamily="50" charset="-128"/>
                      </a:endParaRPr>
                    </a:p>
                  </a:txBody>
                  <a:tcPr marL="54000" marR="54000" marT="45725" marB="4572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lgDash"/>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Times New Roman" pitchFamily="18" charset="0"/>
                          <a:ea typeface="ＭＳ Ｐゴシック" pitchFamily="50" charset="-128"/>
                        </a:defRPr>
                      </a:lvl1pPr>
                      <a:lvl2pPr marL="344488" algn="l">
                        <a:spcBef>
                          <a:spcPct val="20000"/>
                        </a:spcBef>
                        <a:defRPr kumimoji="1" sz="2400">
                          <a:solidFill>
                            <a:schemeClr val="tx1"/>
                          </a:solidFill>
                          <a:latin typeface="Times New Roman" pitchFamily="18" charset="0"/>
                          <a:ea typeface="ＭＳ Ｐゴシック" pitchFamily="50" charset="-128"/>
                        </a:defRPr>
                      </a:lvl2pPr>
                      <a:lvl3pPr marL="671513" algn="l">
                        <a:spcBef>
                          <a:spcPct val="20000"/>
                        </a:spcBef>
                        <a:defRPr kumimoji="1" sz="2000">
                          <a:solidFill>
                            <a:schemeClr val="tx1"/>
                          </a:solidFill>
                          <a:latin typeface="Times New Roman" pitchFamily="18" charset="0"/>
                          <a:ea typeface="ＭＳ Ｐゴシック" pitchFamily="50" charset="-128"/>
                        </a:defRPr>
                      </a:lvl3pPr>
                      <a:lvl4pPr marL="1023938" algn="l">
                        <a:spcBef>
                          <a:spcPct val="20000"/>
                        </a:spcBef>
                        <a:defRPr kumimoji="1">
                          <a:solidFill>
                            <a:schemeClr val="tx1"/>
                          </a:solidFill>
                          <a:latin typeface="Times New Roman" pitchFamily="18" charset="0"/>
                          <a:ea typeface="ＭＳ Ｐゴシック" pitchFamily="50" charset="-128"/>
                        </a:defRPr>
                      </a:lvl4pPr>
                      <a:lvl5pPr marL="1341438" algn="l">
                        <a:spcBef>
                          <a:spcPct val="20000"/>
                        </a:spcBef>
                        <a:defRPr kumimoji="1">
                          <a:solidFill>
                            <a:schemeClr val="tx1"/>
                          </a:solidFill>
                          <a:latin typeface="Times New Roman" pitchFamily="18" charset="0"/>
                          <a:ea typeface="ＭＳ Ｐゴシック" pitchFamily="50" charset="-128"/>
                        </a:defRPr>
                      </a:lvl5pPr>
                      <a:lvl6pPr marL="1798638" fontAlgn="base">
                        <a:spcBef>
                          <a:spcPct val="20000"/>
                        </a:spcBef>
                        <a:spcAft>
                          <a:spcPct val="0"/>
                        </a:spcAft>
                        <a:defRPr kumimoji="1">
                          <a:solidFill>
                            <a:schemeClr val="tx1"/>
                          </a:solidFill>
                          <a:latin typeface="Times New Roman" pitchFamily="18" charset="0"/>
                          <a:ea typeface="ＭＳ Ｐゴシック" pitchFamily="50" charset="-128"/>
                        </a:defRPr>
                      </a:lvl6pPr>
                      <a:lvl7pPr marL="2255838" fontAlgn="base">
                        <a:spcBef>
                          <a:spcPct val="20000"/>
                        </a:spcBef>
                        <a:spcAft>
                          <a:spcPct val="0"/>
                        </a:spcAft>
                        <a:defRPr kumimoji="1">
                          <a:solidFill>
                            <a:schemeClr val="tx1"/>
                          </a:solidFill>
                          <a:latin typeface="Times New Roman" pitchFamily="18" charset="0"/>
                          <a:ea typeface="ＭＳ Ｐゴシック" pitchFamily="50" charset="-128"/>
                        </a:defRPr>
                      </a:lvl7pPr>
                      <a:lvl8pPr marL="2713038" fontAlgn="base">
                        <a:spcBef>
                          <a:spcPct val="20000"/>
                        </a:spcBef>
                        <a:spcAft>
                          <a:spcPct val="0"/>
                        </a:spcAft>
                        <a:defRPr kumimoji="1">
                          <a:solidFill>
                            <a:schemeClr val="tx1"/>
                          </a:solidFill>
                          <a:latin typeface="Times New Roman" pitchFamily="18" charset="0"/>
                          <a:ea typeface="ＭＳ Ｐゴシック" pitchFamily="50" charset="-128"/>
                        </a:defRPr>
                      </a:lvl8pPr>
                      <a:lvl9pPr marL="3170238" fontAlgn="base">
                        <a:spcBef>
                          <a:spcPct val="20000"/>
                        </a:spcBef>
                        <a:spcAft>
                          <a:spcPct val="0"/>
                        </a:spcAft>
                        <a:defRPr kumimoji="1">
                          <a:solidFill>
                            <a:schemeClr val="tx1"/>
                          </a:solidFill>
                          <a:latin typeface="Times New Roman" pitchFamily="18"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300" b="0" i="0" u="none" strike="noStrike" cap="none" normalizeH="0" baseline="0">
                        <a:ln>
                          <a:noFill/>
                        </a:ln>
                        <a:solidFill>
                          <a:schemeClr val="tx1">
                            <a:lumMod val="75000"/>
                          </a:schemeClr>
                        </a:solidFill>
                        <a:effectLst/>
                        <a:latin typeface="Meiryo UI" panose="020B0604030504040204" pitchFamily="50" charset="-128"/>
                        <a:ea typeface="Meiryo UI" panose="020B0604030504040204" pitchFamily="50" charset="-128"/>
                      </a:endParaRPr>
                    </a:p>
                  </a:txBody>
                  <a:tcPr marL="54000" marR="54000" marT="45725" marB="45725" anchor="ctr" horzOverflow="overflow">
                    <a:lnL w="12700" cap="flat" cmpd="sng" algn="ctr">
                      <a:solidFill>
                        <a:schemeClr val="tx1"/>
                      </a:solidFill>
                      <a:prstDash val="lgDash"/>
                      <a:round/>
                      <a:headEnd type="none" w="med" len="med"/>
                      <a:tailEnd type="none" w="med" len="med"/>
                    </a:lnL>
                    <a:lnR w="12700" cap="flat" cmpd="sng" algn="ctr">
                      <a:solidFill>
                        <a:schemeClr val="tx1"/>
                      </a:solidFill>
                      <a:prstDash val="lgDash"/>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Times New Roman" pitchFamily="18" charset="0"/>
                          <a:ea typeface="ＭＳ Ｐゴシック" pitchFamily="50" charset="-128"/>
                        </a:defRPr>
                      </a:lvl1pPr>
                      <a:lvl2pPr marL="344488" algn="l">
                        <a:spcBef>
                          <a:spcPct val="20000"/>
                        </a:spcBef>
                        <a:defRPr kumimoji="1" sz="2400">
                          <a:solidFill>
                            <a:schemeClr val="tx1"/>
                          </a:solidFill>
                          <a:latin typeface="Times New Roman" pitchFamily="18" charset="0"/>
                          <a:ea typeface="ＭＳ Ｐゴシック" pitchFamily="50" charset="-128"/>
                        </a:defRPr>
                      </a:lvl2pPr>
                      <a:lvl3pPr marL="671513" algn="l">
                        <a:spcBef>
                          <a:spcPct val="20000"/>
                        </a:spcBef>
                        <a:defRPr kumimoji="1" sz="2000">
                          <a:solidFill>
                            <a:schemeClr val="tx1"/>
                          </a:solidFill>
                          <a:latin typeface="Times New Roman" pitchFamily="18" charset="0"/>
                          <a:ea typeface="ＭＳ Ｐゴシック" pitchFamily="50" charset="-128"/>
                        </a:defRPr>
                      </a:lvl3pPr>
                      <a:lvl4pPr marL="1023938" algn="l">
                        <a:spcBef>
                          <a:spcPct val="20000"/>
                        </a:spcBef>
                        <a:defRPr kumimoji="1">
                          <a:solidFill>
                            <a:schemeClr val="tx1"/>
                          </a:solidFill>
                          <a:latin typeface="Times New Roman" pitchFamily="18" charset="0"/>
                          <a:ea typeface="ＭＳ Ｐゴシック" pitchFamily="50" charset="-128"/>
                        </a:defRPr>
                      </a:lvl4pPr>
                      <a:lvl5pPr marL="1341438" algn="l">
                        <a:spcBef>
                          <a:spcPct val="20000"/>
                        </a:spcBef>
                        <a:defRPr kumimoji="1">
                          <a:solidFill>
                            <a:schemeClr val="tx1"/>
                          </a:solidFill>
                          <a:latin typeface="Times New Roman" pitchFamily="18" charset="0"/>
                          <a:ea typeface="ＭＳ Ｐゴシック" pitchFamily="50" charset="-128"/>
                        </a:defRPr>
                      </a:lvl5pPr>
                      <a:lvl6pPr marL="1798638" fontAlgn="base">
                        <a:spcBef>
                          <a:spcPct val="20000"/>
                        </a:spcBef>
                        <a:spcAft>
                          <a:spcPct val="0"/>
                        </a:spcAft>
                        <a:defRPr kumimoji="1">
                          <a:solidFill>
                            <a:schemeClr val="tx1"/>
                          </a:solidFill>
                          <a:latin typeface="Times New Roman" pitchFamily="18" charset="0"/>
                          <a:ea typeface="ＭＳ Ｐゴシック" pitchFamily="50" charset="-128"/>
                        </a:defRPr>
                      </a:lvl6pPr>
                      <a:lvl7pPr marL="2255838" fontAlgn="base">
                        <a:spcBef>
                          <a:spcPct val="20000"/>
                        </a:spcBef>
                        <a:spcAft>
                          <a:spcPct val="0"/>
                        </a:spcAft>
                        <a:defRPr kumimoji="1">
                          <a:solidFill>
                            <a:schemeClr val="tx1"/>
                          </a:solidFill>
                          <a:latin typeface="Times New Roman" pitchFamily="18" charset="0"/>
                          <a:ea typeface="ＭＳ Ｐゴシック" pitchFamily="50" charset="-128"/>
                        </a:defRPr>
                      </a:lvl7pPr>
                      <a:lvl8pPr marL="2713038" fontAlgn="base">
                        <a:spcBef>
                          <a:spcPct val="20000"/>
                        </a:spcBef>
                        <a:spcAft>
                          <a:spcPct val="0"/>
                        </a:spcAft>
                        <a:defRPr kumimoji="1">
                          <a:solidFill>
                            <a:schemeClr val="tx1"/>
                          </a:solidFill>
                          <a:latin typeface="Times New Roman" pitchFamily="18" charset="0"/>
                          <a:ea typeface="ＭＳ Ｐゴシック" pitchFamily="50" charset="-128"/>
                        </a:defRPr>
                      </a:lvl8pPr>
                      <a:lvl9pPr marL="3170238" fontAlgn="base">
                        <a:spcBef>
                          <a:spcPct val="20000"/>
                        </a:spcBef>
                        <a:spcAft>
                          <a:spcPct val="0"/>
                        </a:spcAft>
                        <a:defRPr kumimoji="1">
                          <a:solidFill>
                            <a:schemeClr val="tx1"/>
                          </a:solidFill>
                          <a:latin typeface="Times New Roman" pitchFamily="18"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300" b="0" i="0" u="none" strike="noStrike" cap="none" normalizeH="0" baseline="0">
                        <a:ln>
                          <a:noFill/>
                        </a:ln>
                        <a:solidFill>
                          <a:schemeClr val="tx1">
                            <a:lumMod val="75000"/>
                          </a:schemeClr>
                        </a:solidFill>
                        <a:effectLst/>
                        <a:latin typeface="Meiryo UI" panose="020B0604030504040204" pitchFamily="50" charset="-128"/>
                        <a:ea typeface="Meiryo UI" panose="020B0604030504040204" pitchFamily="50" charset="-128"/>
                      </a:endParaRPr>
                    </a:p>
                  </a:txBody>
                  <a:tcPr marL="54000" marR="54000" marT="45725" marB="45725" anchor="ctr" horzOverflow="overflow">
                    <a:lnL w="12700" cap="flat" cmpd="sng" algn="ctr">
                      <a:solidFill>
                        <a:schemeClr val="tx1"/>
                      </a:solidFill>
                      <a:prstDash val="lgDash"/>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Times New Roman" pitchFamily="18" charset="0"/>
                          <a:ea typeface="ＭＳ Ｐゴシック" pitchFamily="50" charset="-128"/>
                        </a:defRPr>
                      </a:lvl1pPr>
                      <a:lvl2pPr marL="344488" algn="l">
                        <a:spcBef>
                          <a:spcPct val="20000"/>
                        </a:spcBef>
                        <a:defRPr kumimoji="1" sz="2400">
                          <a:solidFill>
                            <a:schemeClr val="tx1"/>
                          </a:solidFill>
                          <a:latin typeface="Times New Roman" pitchFamily="18" charset="0"/>
                          <a:ea typeface="ＭＳ Ｐゴシック" pitchFamily="50" charset="-128"/>
                        </a:defRPr>
                      </a:lvl2pPr>
                      <a:lvl3pPr marL="671513" algn="l">
                        <a:spcBef>
                          <a:spcPct val="20000"/>
                        </a:spcBef>
                        <a:defRPr kumimoji="1" sz="2000">
                          <a:solidFill>
                            <a:schemeClr val="tx1"/>
                          </a:solidFill>
                          <a:latin typeface="Times New Roman" pitchFamily="18" charset="0"/>
                          <a:ea typeface="ＭＳ Ｐゴシック" pitchFamily="50" charset="-128"/>
                        </a:defRPr>
                      </a:lvl3pPr>
                      <a:lvl4pPr marL="1023938" algn="l">
                        <a:spcBef>
                          <a:spcPct val="20000"/>
                        </a:spcBef>
                        <a:defRPr kumimoji="1">
                          <a:solidFill>
                            <a:schemeClr val="tx1"/>
                          </a:solidFill>
                          <a:latin typeface="Times New Roman" pitchFamily="18" charset="0"/>
                          <a:ea typeface="ＭＳ Ｐゴシック" pitchFamily="50" charset="-128"/>
                        </a:defRPr>
                      </a:lvl4pPr>
                      <a:lvl5pPr marL="1341438" algn="l">
                        <a:spcBef>
                          <a:spcPct val="20000"/>
                        </a:spcBef>
                        <a:defRPr kumimoji="1">
                          <a:solidFill>
                            <a:schemeClr val="tx1"/>
                          </a:solidFill>
                          <a:latin typeface="Times New Roman" pitchFamily="18" charset="0"/>
                          <a:ea typeface="ＭＳ Ｐゴシック" pitchFamily="50" charset="-128"/>
                        </a:defRPr>
                      </a:lvl5pPr>
                      <a:lvl6pPr marL="1798638" fontAlgn="base">
                        <a:spcBef>
                          <a:spcPct val="20000"/>
                        </a:spcBef>
                        <a:spcAft>
                          <a:spcPct val="0"/>
                        </a:spcAft>
                        <a:defRPr kumimoji="1">
                          <a:solidFill>
                            <a:schemeClr val="tx1"/>
                          </a:solidFill>
                          <a:latin typeface="Times New Roman" pitchFamily="18" charset="0"/>
                          <a:ea typeface="ＭＳ Ｐゴシック" pitchFamily="50" charset="-128"/>
                        </a:defRPr>
                      </a:lvl6pPr>
                      <a:lvl7pPr marL="2255838" fontAlgn="base">
                        <a:spcBef>
                          <a:spcPct val="20000"/>
                        </a:spcBef>
                        <a:spcAft>
                          <a:spcPct val="0"/>
                        </a:spcAft>
                        <a:defRPr kumimoji="1">
                          <a:solidFill>
                            <a:schemeClr val="tx1"/>
                          </a:solidFill>
                          <a:latin typeface="Times New Roman" pitchFamily="18" charset="0"/>
                          <a:ea typeface="ＭＳ Ｐゴシック" pitchFamily="50" charset="-128"/>
                        </a:defRPr>
                      </a:lvl7pPr>
                      <a:lvl8pPr marL="2713038" fontAlgn="base">
                        <a:spcBef>
                          <a:spcPct val="20000"/>
                        </a:spcBef>
                        <a:spcAft>
                          <a:spcPct val="0"/>
                        </a:spcAft>
                        <a:defRPr kumimoji="1">
                          <a:solidFill>
                            <a:schemeClr val="tx1"/>
                          </a:solidFill>
                          <a:latin typeface="Times New Roman" pitchFamily="18" charset="0"/>
                          <a:ea typeface="ＭＳ Ｐゴシック" pitchFamily="50" charset="-128"/>
                        </a:defRPr>
                      </a:lvl8pPr>
                      <a:lvl9pPr marL="3170238" fontAlgn="base">
                        <a:spcBef>
                          <a:spcPct val="20000"/>
                        </a:spcBef>
                        <a:spcAft>
                          <a:spcPct val="0"/>
                        </a:spcAft>
                        <a:defRPr kumimoji="1">
                          <a:solidFill>
                            <a:schemeClr val="tx1"/>
                          </a:solidFill>
                          <a:latin typeface="Times New Roman" pitchFamily="18"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300" b="0" i="0" u="none" strike="noStrike" cap="none" normalizeH="0" baseline="0">
                        <a:ln>
                          <a:noFill/>
                        </a:ln>
                        <a:solidFill>
                          <a:schemeClr val="tx1">
                            <a:lumMod val="75000"/>
                          </a:schemeClr>
                        </a:solidFill>
                        <a:effectLst/>
                        <a:latin typeface="Meiryo UI" panose="020B0604030504040204" pitchFamily="50" charset="-128"/>
                        <a:ea typeface="Meiryo UI" panose="020B0604030504040204" pitchFamily="50" charset="-128"/>
                      </a:endParaRPr>
                    </a:p>
                  </a:txBody>
                  <a:tcPr marL="54000" marR="54000" marT="45725" marB="4572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lgDash"/>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Times New Roman" pitchFamily="18" charset="0"/>
                          <a:ea typeface="ＭＳ Ｐゴシック" pitchFamily="50" charset="-128"/>
                        </a:defRPr>
                      </a:lvl1pPr>
                      <a:lvl2pPr marL="344488" algn="l">
                        <a:spcBef>
                          <a:spcPct val="20000"/>
                        </a:spcBef>
                        <a:defRPr kumimoji="1" sz="2400">
                          <a:solidFill>
                            <a:schemeClr val="tx1"/>
                          </a:solidFill>
                          <a:latin typeface="Times New Roman" pitchFamily="18" charset="0"/>
                          <a:ea typeface="ＭＳ Ｐゴシック" pitchFamily="50" charset="-128"/>
                        </a:defRPr>
                      </a:lvl2pPr>
                      <a:lvl3pPr marL="671513" algn="l">
                        <a:spcBef>
                          <a:spcPct val="20000"/>
                        </a:spcBef>
                        <a:defRPr kumimoji="1" sz="2000">
                          <a:solidFill>
                            <a:schemeClr val="tx1"/>
                          </a:solidFill>
                          <a:latin typeface="Times New Roman" pitchFamily="18" charset="0"/>
                          <a:ea typeface="ＭＳ Ｐゴシック" pitchFamily="50" charset="-128"/>
                        </a:defRPr>
                      </a:lvl3pPr>
                      <a:lvl4pPr marL="1023938" algn="l">
                        <a:spcBef>
                          <a:spcPct val="20000"/>
                        </a:spcBef>
                        <a:defRPr kumimoji="1">
                          <a:solidFill>
                            <a:schemeClr val="tx1"/>
                          </a:solidFill>
                          <a:latin typeface="Times New Roman" pitchFamily="18" charset="0"/>
                          <a:ea typeface="ＭＳ Ｐゴシック" pitchFamily="50" charset="-128"/>
                        </a:defRPr>
                      </a:lvl4pPr>
                      <a:lvl5pPr marL="1341438" algn="l">
                        <a:spcBef>
                          <a:spcPct val="20000"/>
                        </a:spcBef>
                        <a:defRPr kumimoji="1">
                          <a:solidFill>
                            <a:schemeClr val="tx1"/>
                          </a:solidFill>
                          <a:latin typeface="Times New Roman" pitchFamily="18" charset="0"/>
                          <a:ea typeface="ＭＳ Ｐゴシック" pitchFamily="50" charset="-128"/>
                        </a:defRPr>
                      </a:lvl5pPr>
                      <a:lvl6pPr marL="1798638" fontAlgn="base">
                        <a:spcBef>
                          <a:spcPct val="20000"/>
                        </a:spcBef>
                        <a:spcAft>
                          <a:spcPct val="0"/>
                        </a:spcAft>
                        <a:defRPr kumimoji="1">
                          <a:solidFill>
                            <a:schemeClr val="tx1"/>
                          </a:solidFill>
                          <a:latin typeface="Times New Roman" pitchFamily="18" charset="0"/>
                          <a:ea typeface="ＭＳ Ｐゴシック" pitchFamily="50" charset="-128"/>
                        </a:defRPr>
                      </a:lvl6pPr>
                      <a:lvl7pPr marL="2255838" fontAlgn="base">
                        <a:spcBef>
                          <a:spcPct val="20000"/>
                        </a:spcBef>
                        <a:spcAft>
                          <a:spcPct val="0"/>
                        </a:spcAft>
                        <a:defRPr kumimoji="1">
                          <a:solidFill>
                            <a:schemeClr val="tx1"/>
                          </a:solidFill>
                          <a:latin typeface="Times New Roman" pitchFamily="18" charset="0"/>
                          <a:ea typeface="ＭＳ Ｐゴシック" pitchFamily="50" charset="-128"/>
                        </a:defRPr>
                      </a:lvl7pPr>
                      <a:lvl8pPr marL="2713038" fontAlgn="base">
                        <a:spcBef>
                          <a:spcPct val="20000"/>
                        </a:spcBef>
                        <a:spcAft>
                          <a:spcPct val="0"/>
                        </a:spcAft>
                        <a:defRPr kumimoji="1">
                          <a:solidFill>
                            <a:schemeClr val="tx1"/>
                          </a:solidFill>
                          <a:latin typeface="Times New Roman" pitchFamily="18" charset="0"/>
                          <a:ea typeface="ＭＳ Ｐゴシック" pitchFamily="50" charset="-128"/>
                        </a:defRPr>
                      </a:lvl8pPr>
                      <a:lvl9pPr marL="3170238" fontAlgn="base">
                        <a:spcBef>
                          <a:spcPct val="20000"/>
                        </a:spcBef>
                        <a:spcAft>
                          <a:spcPct val="0"/>
                        </a:spcAft>
                        <a:defRPr kumimoji="1">
                          <a:solidFill>
                            <a:schemeClr val="tx1"/>
                          </a:solidFill>
                          <a:latin typeface="Times New Roman" pitchFamily="18"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300" b="0" i="0" u="none" strike="noStrike" cap="none" normalizeH="0" baseline="0">
                        <a:ln>
                          <a:noFill/>
                        </a:ln>
                        <a:solidFill>
                          <a:schemeClr val="tx1">
                            <a:lumMod val="75000"/>
                          </a:schemeClr>
                        </a:solidFill>
                        <a:effectLst/>
                        <a:latin typeface="Meiryo UI" panose="020B0604030504040204" pitchFamily="50" charset="-128"/>
                        <a:ea typeface="Meiryo UI" panose="020B0604030504040204" pitchFamily="50" charset="-128"/>
                      </a:endParaRPr>
                    </a:p>
                  </a:txBody>
                  <a:tcPr marL="54000" marR="54000" marT="45725" marB="45725" anchor="ctr" horzOverflow="overflow">
                    <a:lnL w="12700" cap="flat" cmpd="sng" algn="ctr">
                      <a:solidFill>
                        <a:schemeClr val="tx1"/>
                      </a:solidFill>
                      <a:prstDash val="lgDash"/>
                      <a:round/>
                      <a:headEnd type="none" w="med" len="med"/>
                      <a:tailEnd type="none" w="med" len="med"/>
                    </a:lnL>
                    <a:lnR w="12700" cap="flat" cmpd="sng" algn="ctr">
                      <a:solidFill>
                        <a:schemeClr val="tx1"/>
                      </a:solidFill>
                      <a:prstDash val="lgDash"/>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Times New Roman" pitchFamily="18" charset="0"/>
                          <a:ea typeface="ＭＳ Ｐゴシック" pitchFamily="50" charset="-128"/>
                        </a:defRPr>
                      </a:lvl1pPr>
                      <a:lvl2pPr marL="344488" algn="l">
                        <a:spcBef>
                          <a:spcPct val="20000"/>
                        </a:spcBef>
                        <a:defRPr kumimoji="1" sz="2400">
                          <a:solidFill>
                            <a:schemeClr val="tx1"/>
                          </a:solidFill>
                          <a:latin typeface="Times New Roman" pitchFamily="18" charset="0"/>
                          <a:ea typeface="ＭＳ Ｐゴシック" pitchFamily="50" charset="-128"/>
                        </a:defRPr>
                      </a:lvl2pPr>
                      <a:lvl3pPr marL="671513" algn="l">
                        <a:spcBef>
                          <a:spcPct val="20000"/>
                        </a:spcBef>
                        <a:defRPr kumimoji="1" sz="2000">
                          <a:solidFill>
                            <a:schemeClr val="tx1"/>
                          </a:solidFill>
                          <a:latin typeface="Times New Roman" pitchFamily="18" charset="0"/>
                          <a:ea typeface="ＭＳ Ｐゴシック" pitchFamily="50" charset="-128"/>
                        </a:defRPr>
                      </a:lvl3pPr>
                      <a:lvl4pPr marL="1023938" algn="l">
                        <a:spcBef>
                          <a:spcPct val="20000"/>
                        </a:spcBef>
                        <a:defRPr kumimoji="1">
                          <a:solidFill>
                            <a:schemeClr val="tx1"/>
                          </a:solidFill>
                          <a:latin typeface="Times New Roman" pitchFamily="18" charset="0"/>
                          <a:ea typeface="ＭＳ Ｐゴシック" pitchFamily="50" charset="-128"/>
                        </a:defRPr>
                      </a:lvl4pPr>
                      <a:lvl5pPr marL="1341438" algn="l">
                        <a:spcBef>
                          <a:spcPct val="20000"/>
                        </a:spcBef>
                        <a:defRPr kumimoji="1">
                          <a:solidFill>
                            <a:schemeClr val="tx1"/>
                          </a:solidFill>
                          <a:latin typeface="Times New Roman" pitchFamily="18" charset="0"/>
                          <a:ea typeface="ＭＳ Ｐゴシック" pitchFamily="50" charset="-128"/>
                        </a:defRPr>
                      </a:lvl5pPr>
                      <a:lvl6pPr marL="1798638" fontAlgn="base">
                        <a:spcBef>
                          <a:spcPct val="20000"/>
                        </a:spcBef>
                        <a:spcAft>
                          <a:spcPct val="0"/>
                        </a:spcAft>
                        <a:defRPr kumimoji="1">
                          <a:solidFill>
                            <a:schemeClr val="tx1"/>
                          </a:solidFill>
                          <a:latin typeface="Times New Roman" pitchFamily="18" charset="0"/>
                          <a:ea typeface="ＭＳ Ｐゴシック" pitchFamily="50" charset="-128"/>
                        </a:defRPr>
                      </a:lvl6pPr>
                      <a:lvl7pPr marL="2255838" fontAlgn="base">
                        <a:spcBef>
                          <a:spcPct val="20000"/>
                        </a:spcBef>
                        <a:spcAft>
                          <a:spcPct val="0"/>
                        </a:spcAft>
                        <a:defRPr kumimoji="1">
                          <a:solidFill>
                            <a:schemeClr val="tx1"/>
                          </a:solidFill>
                          <a:latin typeface="Times New Roman" pitchFamily="18" charset="0"/>
                          <a:ea typeface="ＭＳ Ｐゴシック" pitchFamily="50" charset="-128"/>
                        </a:defRPr>
                      </a:lvl7pPr>
                      <a:lvl8pPr marL="2713038" fontAlgn="base">
                        <a:spcBef>
                          <a:spcPct val="20000"/>
                        </a:spcBef>
                        <a:spcAft>
                          <a:spcPct val="0"/>
                        </a:spcAft>
                        <a:defRPr kumimoji="1">
                          <a:solidFill>
                            <a:schemeClr val="tx1"/>
                          </a:solidFill>
                          <a:latin typeface="Times New Roman" pitchFamily="18" charset="0"/>
                          <a:ea typeface="ＭＳ Ｐゴシック" pitchFamily="50" charset="-128"/>
                        </a:defRPr>
                      </a:lvl8pPr>
                      <a:lvl9pPr marL="3170238" fontAlgn="base">
                        <a:spcBef>
                          <a:spcPct val="20000"/>
                        </a:spcBef>
                        <a:spcAft>
                          <a:spcPct val="0"/>
                        </a:spcAft>
                        <a:defRPr kumimoji="1">
                          <a:solidFill>
                            <a:schemeClr val="tx1"/>
                          </a:solidFill>
                          <a:latin typeface="Times New Roman" pitchFamily="18"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300" b="0" i="0" u="none" strike="noStrike" cap="none" normalizeH="0" baseline="0">
                        <a:ln>
                          <a:noFill/>
                        </a:ln>
                        <a:solidFill>
                          <a:schemeClr val="tx1">
                            <a:lumMod val="75000"/>
                          </a:schemeClr>
                        </a:solidFill>
                        <a:effectLst/>
                        <a:latin typeface="Meiryo UI" panose="020B0604030504040204" pitchFamily="50" charset="-128"/>
                        <a:ea typeface="Meiryo UI" panose="020B0604030504040204" pitchFamily="50" charset="-128"/>
                      </a:endParaRPr>
                    </a:p>
                  </a:txBody>
                  <a:tcPr marL="54000" marR="54000" marT="45725" marB="45725" anchor="ctr" horzOverflow="overflow">
                    <a:lnL w="12700" cap="flat" cmpd="sng" algn="ctr">
                      <a:solidFill>
                        <a:schemeClr val="tx1"/>
                      </a:solidFill>
                      <a:prstDash val="lgDash"/>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Times New Roman" pitchFamily="18" charset="0"/>
                          <a:ea typeface="ＭＳ Ｐゴシック" pitchFamily="50" charset="-128"/>
                        </a:defRPr>
                      </a:lvl1pPr>
                      <a:lvl2pPr marL="344488" algn="l">
                        <a:spcBef>
                          <a:spcPct val="20000"/>
                        </a:spcBef>
                        <a:defRPr kumimoji="1" sz="2400">
                          <a:solidFill>
                            <a:schemeClr val="tx1"/>
                          </a:solidFill>
                          <a:latin typeface="Times New Roman" pitchFamily="18" charset="0"/>
                          <a:ea typeface="ＭＳ Ｐゴシック" pitchFamily="50" charset="-128"/>
                        </a:defRPr>
                      </a:lvl2pPr>
                      <a:lvl3pPr marL="671513" algn="l">
                        <a:spcBef>
                          <a:spcPct val="20000"/>
                        </a:spcBef>
                        <a:defRPr kumimoji="1" sz="2000">
                          <a:solidFill>
                            <a:schemeClr val="tx1"/>
                          </a:solidFill>
                          <a:latin typeface="Times New Roman" pitchFamily="18" charset="0"/>
                          <a:ea typeface="ＭＳ Ｐゴシック" pitchFamily="50" charset="-128"/>
                        </a:defRPr>
                      </a:lvl3pPr>
                      <a:lvl4pPr marL="1023938" algn="l">
                        <a:spcBef>
                          <a:spcPct val="20000"/>
                        </a:spcBef>
                        <a:defRPr kumimoji="1">
                          <a:solidFill>
                            <a:schemeClr val="tx1"/>
                          </a:solidFill>
                          <a:latin typeface="Times New Roman" pitchFamily="18" charset="0"/>
                          <a:ea typeface="ＭＳ Ｐゴシック" pitchFamily="50" charset="-128"/>
                        </a:defRPr>
                      </a:lvl4pPr>
                      <a:lvl5pPr marL="1341438" algn="l">
                        <a:spcBef>
                          <a:spcPct val="20000"/>
                        </a:spcBef>
                        <a:defRPr kumimoji="1">
                          <a:solidFill>
                            <a:schemeClr val="tx1"/>
                          </a:solidFill>
                          <a:latin typeface="Times New Roman" pitchFamily="18" charset="0"/>
                          <a:ea typeface="ＭＳ Ｐゴシック" pitchFamily="50" charset="-128"/>
                        </a:defRPr>
                      </a:lvl5pPr>
                      <a:lvl6pPr marL="1798638" fontAlgn="base">
                        <a:spcBef>
                          <a:spcPct val="20000"/>
                        </a:spcBef>
                        <a:spcAft>
                          <a:spcPct val="0"/>
                        </a:spcAft>
                        <a:defRPr kumimoji="1">
                          <a:solidFill>
                            <a:schemeClr val="tx1"/>
                          </a:solidFill>
                          <a:latin typeface="Times New Roman" pitchFamily="18" charset="0"/>
                          <a:ea typeface="ＭＳ Ｐゴシック" pitchFamily="50" charset="-128"/>
                        </a:defRPr>
                      </a:lvl6pPr>
                      <a:lvl7pPr marL="2255838" fontAlgn="base">
                        <a:spcBef>
                          <a:spcPct val="20000"/>
                        </a:spcBef>
                        <a:spcAft>
                          <a:spcPct val="0"/>
                        </a:spcAft>
                        <a:defRPr kumimoji="1">
                          <a:solidFill>
                            <a:schemeClr val="tx1"/>
                          </a:solidFill>
                          <a:latin typeface="Times New Roman" pitchFamily="18" charset="0"/>
                          <a:ea typeface="ＭＳ Ｐゴシック" pitchFamily="50" charset="-128"/>
                        </a:defRPr>
                      </a:lvl7pPr>
                      <a:lvl8pPr marL="2713038" fontAlgn="base">
                        <a:spcBef>
                          <a:spcPct val="20000"/>
                        </a:spcBef>
                        <a:spcAft>
                          <a:spcPct val="0"/>
                        </a:spcAft>
                        <a:defRPr kumimoji="1">
                          <a:solidFill>
                            <a:schemeClr val="tx1"/>
                          </a:solidFill>
                          <a:latin typeface="Times New Roman" pitchFamily="18" charset="0"/>
                          <a:ea typeface="ＭＳ Ｐゴシック" pitchFamily="50" charset="-128"/>
                        </a:defRPr>
                      </a:lvl8pPr>
                      <a:lvl9pPr marL="3170238" fontAlgn="base">
                        <a:spcBef>
                          <a:spcPct val="20000"/>
                        </a:spcBef>
                        <a:spcAft>
                          <a:spcPct val="0"/>
                        </a:spcAft>
                        <a:defRPr kumimoji="1">
                          <a:solidFill>
                            <a:schemeClr val="tx1"/>
                          </a:solidFill>
                          <a:latin typeface="Times New Roman" pitchFamily="18" charset="0"/>
                          <a:ea typeface="ＭＳ Ｐゴシック"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1300" b="0" i="0" u="none" strike="noStrike" cap="none" normalizeH="0" baseline="0">
                          <a:ln>
                            <a:noFill/>
                          </a:ln>
                          <a:solidFill>
                            <a:schemeClr val="tx1">
                              <a:lumMod val="75000"/>
                            </a:schemeClr>
                          </a:solidFill>
                          <a:effectLst/>
                          <a:latin typeface="Meiryo UI" panose="020B0604030504040204" pitchFamily="50" charset="-128"/>
                          <a:ea typeface="Meiryo UI" panose="020B0604030504040204" pitchFamily="50" charset="-128"/>
                        </a:rPr>
                        <a:t>特性要因図</a:t>
                      </a:r>
                    </a:p>
                  </a:txBody>
                  <a:tcPr marL="54000" marR="54000" marT="45725" marB="4572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411209">
                <a:tc>
                  <a:txBody>
                    <a:bodyPr/>
                    <a:lstStyle>
                      <a:lvl1pPr algn="l">
                        <a:spcBef>
                          <a:spcPct val="20000"/>
                        </a:spcBef>
                        <a:defRPr kumimoji="1" sz="2800">
                          <a:solidFill>
                            <a:schemeClr val="tx1"/>
                          </a:solidFill>
                          <a:latin typeface="Times New Roman" pitchFamily="18" charset="0"/>
                          <a:ea typeface="ＭＳ Ｐゴシック" pitchFamily="50" charset="-128"/>
                        </a:defRPr>
                      </a:lvl1pPr>
                      <a:lvl2pPr marL="344488" algn="l">
                        <a:spcBef>
                          <a:spcPct val="20000"/>
                        </a:spcBef>
                        <a:defRPr kumimoji="1" sz="2400">
                          <a:solidFill>
                            <a:schemeClr val="tx1"/>
                          </a:solidFill>
                          <a:latin typeface="Times New Roman" pitchFamily="18" charset="0"/>
                          <a:ea typeface="ＭＳ Ｐゴシック" pitchFamily="50" charset="-128"/>
                        </a:defRPr>
                      </a:lvl2pPr>
                      <a:lvl3pPr marL="671513" algn="l">
                        <a:spcBef>
                          <a:spcPct val="20000"/>
                        </a:spcBef>
                        <a:defRPr kumimoji="1" sz="2000">
                          <a:solidFill>
                            <a:schemeClr val="tx1"/>
                          </a:solidFill>
                          <a:latin typeface="Times New Roman" pitchFamily="18" charset="0"/>
                          <a:ea typeface="ＭＳ Ｐゴシック" pitchFamily="50" charset="-128"/>
                        </a:defRPr>
                      </a:lvl3pPr>
                      <a:lvl4pPr marL="1023938" algn="l">
                        <a:spcBef>
                          <a:spcPct val="20000"/>
                        </a:spcBef>
                        <a:defRPr kumimoji="1">
                          <a:solidFill>
                            <a:schemeClr val="tx1"/>
                          </a:solidFill>
                          <a:latin typeface="Times New Roman" pitchFamily="18" charset="0"/>
                          <a:ea typeface="ＭＳ Ｐゴシック" pitchFamily="50" charset="-128"/>
                        </a:defRPr>
                      </a:lvl4pPr>
                      <a:lvl5pPr marL="1341438" algn="l">
                        <a:spcBef>
                          <a:spcPct val="20000"/>
                        </a:spcBef>
                        <a:defRPr kumimoji="1">
                          <a:solidFill>
                            <a:schemeClr val="tx1"/>
                          </a:solidFill>
                          <a:latin typeface="Times New Roman" pitchFamily="18" charset="0"/>
                          <a:ea typeface="ＭＳ Ｐゴシック" pitchFamily="50" charset="-128"/>
                        </a:defRPr>
                      </a:lvl5pPr>
                      <a:lvl6pPr marL="1798638" fontAlgn="base">
                        <a:spcBef>
                          <a:spcPct val="20000"/>
                        </a:spcBef>
                        <a:spcAft>
                          <a:spcPct val="0"/>
                        </a:spcAft>
                        <a:defRPr kumimoji="1">
                          <a:solidFill>
                            <a:schemeClr val="tx1"/>
                          </a:solidFill>
                          <a:latin typeface="Times New Roman" pitchFamily="18" charset="0"/>
                          <a:ea typeface="ＭＳ Ｐゴシック" pitchFamily="50" charset="-128"/>
                        </a:defRPr>
                      </a:lvl6pPr>
                      <a:lvl7pPr marL="2255838" fontAlgn="base">
                        <a:spcBef>
                          <a:spcPct val="20000"/>
                        </a:spcBef>
                        <a:spcAft>
                          <a:spcPct val="0"/>
                        </a:spcAft>
                        <a:defRPr kumimoji="1">
                          <a:solidFill>
                            <a:schemeClr val="tx1"/>
                          </a:solidFill>
                          <a:latin typeface="Times New Roman" pitchFamily="18" charset="0"/>
                          <a:ea typeface="ＭＳ Ｐゴシック" pitchFamily="50" charset="-128"/>
                        </a:defRPr>
                      </a:lvl7pPr>
                      <a:lvl8pPr marL="2713038" fontAlgn="base">
                        <a:spcBef>
                          <a:spcPct val="20000"/>
                        </a:spcBef>
                        <a:spcAft>
                          <a:spcPct val="0"/>
                        </a:spcAft>
                        <a:defRPr kumimoji="1">
                          <a:solidFill>
                            <a:schemeClr val="tx1"/>
                          </a:solidFill>
                          <a:latin typeface="Times New Roman" pitchFamily="18" charset="0"/>
                          <a:ea typeface="ＭＳ Ｐゴシック" pitchFamily="50" charset="-128"/>
                        </a:defRPr>
                      </a:lvl8pPr>
                      <a:lvl9pPr marL="3170238" fontAlgn="base">
                        <a:spcBef>
                          <a:spcPct val="20000"/>
                        </a:spcBef>
                        <a:spcAft>
                          <a:spcPct val="0"/>
                        </a:spcAft>
                        <a:defRPr kumimoji="1">
                          <a:solidFill>
                            <a:schemeClr val="tx1"/>
                          </a:solidFill>
                          <a:latin typeface="Times New Roman" pitchFamily="18"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ja-JP" altLang="en-US" sz="1300" b="1" i="0" u="none" strike="noStrike" cap="none" normalizeH="0" baseline="0" dirty="0">
                          <a:ln>
                            <a:noFill/>
                          </a:ln>
                          <a:solidFill>
                            <a:schemeClr val="tx1">
                              <a:lumMod val="75000"/>
                            </a:schemeClr>
                          </a:solidFill>
                          <a:effectLst/>
                          <a:latin typeface="Meiryo UI" panose="020B0604030504040204" pitchFamily="50" charset="-128"/>
                          <a:ea typeface="Meiryo UI" panose="020B0604030504040204" pitchFamily="50" charset="-128"/>
                        </a:rPr>
                        <a:t>対策の検討と実施</a:t>
                      </a:r>
                    </a:p>
                  </a:txBody>
                  <a:tcPr marL="54000" marR="54000" marT="45725" marB="4572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lumMod val="95000"/>
                      </a:schemeClr>
                    </a:solidFill>
                  </a:tcPr>
                </a:tc>
                <a:tc>
                  <a:txBody>
                    <a:bodyPr/>
                    <a:lstStyle>
                      <a:lvl1pPr algn="l">
                        <a:spcBef>
                          <a:spcPct val="20000"/>
                        </a:spcBef>
                        <a:defRPr kumimoji="1" sz="2800">
                          <a:solidFill>
                            <a:schemeClr val="tx1"/>
                          </a:solidFill>
                          <a:latin typeface="Times New Roman" pitchFamily="18" charset="0"/>
                          <a:ea typeface="ＭＳ Ｐゴシック" pitchFamily="50" charset="-128"/>
                        </a:defRPr>
                      </a:lvl1pPr>
                      <a:lvl2pPr marL="344488" algn="l">
                        <a:spcBef>
                          <a:spcPct val="20000"/>
                        </a:spcBef>
                        <a:defRPr kumimoji="1" sz="2400">
                          <a:solidFill>
                            <a:schemeClr val="tx1"/>
                          </a:solidFill>
                          <a:latin typeface="Times New Roman" pitchFamily="18" charset="0"/>
                          <a:ea typeface="ＭＳ Ｐゴシック" pitchFamily="50" charset="-128"/>
                        </a:defRPr>
                      </a:lvl2pPr>
                      <a:lvl3pPr marL="671513" algn="l">
                        <a:spcBef>
                          <a:spcPct val="20000"/>
                        </a:spcBef>
                        <a:defRPr kumimoji="1" sz="2000">
                          <a:solidFill>
                            <a:schemeClr val="tx1"/>
                          </a:solidFill>
                          <a:latin typeface="Times New Roman" pitchFamily="18" charset="0"/>
                          <a:ea typeface="ＭＳ Ｐゴシック" pitchFamily="50" charset="-128"/>
                        </a:defRPr>
                      </a:lvl3pPr>
                      <a:lvl4pPr marL="1023938" algn="l">
                        <a:spcBef>
                          <a:spcPct val="20000"/>
                        </a:spcBef>
                        <a:defRPr kumimoji="1">
                          <a:solidFill>
                            <a:schemeClr val="tx1"/>
                          </a:solidFill>
                          <a:latin typeface="Times New Roman" pitchFamily="18" charset="0"/>
                          <a:ea typeface="ＭＳ Ｐゴシック" pitchFamily="50" charset="-128"/>
                        </a:defRPr>
                      </a:lvl4pPr>
                      <a:lvl5pPr marL="1341438" algn="l">
                        <a:spcBef>
                          <a:spcPct val="20000"/>
                        </a:spcBef>
                        <a:defRPr kumimoji="1">
                          <a:solidFill>
                            <a:schemeClr val="tx1"/>
                          </a:solidFill>
                          <a:latin typeface="Times New Roman" pitchFamily="18" charset="0"/>
                          <a:ea typeface="ＭＳ Ｐゴシック" pitchFamily="50" charset="-128"/>
                        </a:defRPr>
                      </a:lvl5pPr>
                      <a:lvl6pPr marL="1798638" fontAlgn="base">
                        <a:spcBef>
                          <a:spcPct val="20000"/>
                        </a:spcBef>
                        <a:spcAft>
                          <a:spcPct val="0"/>
                        </a:spcAft>
                        <a:defRPr kumimoji="1">
                          <a:solidFill>
                            <a:schemeClr val="tx1"/>
                          </a:solidFill>
                          <a:latin typeface="Times New Roman" pitchFamily="18" charset="0"/>
                          <a:ea typeface="ＭＳ Ｐゴシック" pitchFamily="50" charset="-128"/>
                        </a:defRPr>
                      </a:lvl6pPr>
                      <a:lvl7pPr marL="2255838" fontAlgn="base">
                        <a:spcBef>
                          <a:spcPct val="20000"/>
                        </a:spcBef>
                        <a:spcAft>
                          <a:spcPct val="0"/>
                        </a:spcAft>
                        <a:defRPr kumimoji="1">
                          <a:solidFill>
                            <a:schemeClr val="tx1"/>
                          </a:solidFill>
                          <a:latin typeface="Times New Roman" pitchFamily="18" charset="0"/>
                          <a:ea typeface="ＭＳ Ｐゴシック" pitchFamily="50" charset="-128"/>
                        </a:defRPr>
                      </a:lvl7pPr>
                      <a:lvl8pPr marL="2713038" fontAlgn="base">
                        <a:spcBef>
                          <a:spcPct val="20000"/>
                        </a:spcBef>
                        <a:spcAft>
                          <a:spcPct val="0"/>
                        </a:spcAft>
                        <a:defRPr kumimoji="1">
                          <a:solidFill>
                            <a:schemeClr val="tx1"/>
                          </a:solidFill>
                          <a:latin typeface="Times New Roman" pitchFamily="18" charset="0"/>
                          <a:ea typeface="ＭＳ Ｐゴシック" pitchFamily="50" charset="-128"/>
                        </a:defRPr>
                      </a:lvl8pPr>
                      <a:lvl9pPr marL="3170238" fontAlgn="base">
                        <a:spcBef>
                          <a:spcPct val="20000"/>
                        </a:spcBef>
                        <a:spcAft>
                          <a:spcPct val="0"/>
                        </a:spcAft>
                        <a:defRPr kumimoji="1">
                          <a:solidFill>
                            <a:schemeClr val="tx1"/>
                          </a:solidFill>
                          <a:latin typeface="Times New Roman" pitchFamily="18" charset="0"/>
                          <a:ea typeface="ＭＳ Ｐゴシック"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1300" b="0" i="0" u="none" strike="noStrike" cap="none" normalizeH="0" baseline="0" dirty="0">
                          <a:ln>
                            <a:noFill/>
                          </a:ln>
                          <a:solidFill>
                            <a:schemeClr val="tx1">
                              <a:lumMod val="75000"/>
                            </a:schemeClr>
                          </a:solidFill>
                          <a:effectLst/>
                          <a:latin typeface="Meiryo UI" panose="020B0604030504040204" pitchFamily="50" charset="-128"/>
                          <a:ea typeface="Meiryo UI" panose="020B0604030504040204" pitchFamily="50" charset="-128"/>
                        </a:rPr>
                        <a:t>瀬戸・蒲郡</a:t>
                      </a:r>
                    </a:p>
                  </a:txBody>
                  <a:tcPr marL="54000" marR="54000" marT="45725" marB="4572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Times New Roman" pitchFamily="18" charset="0"/>
                          <a:ea typeface="ＭＳ Ｐゴシック" pitchFamily="50" charset="-128"/>
                        </a:defRPr>
                      </a:lvl1pPr>
                      <a:lvl2pPr marL="344488" algn="l">
                        <a:spcBef>
                          <a:spcPct val="20000"/>
                        </a:spcBef>
                        <a:defRPr kumimoji="1" sz="2400">
                          <a:solidFill>
                            <a:schemeClr val="tx1"/>
                          </a:solidFill>
                          <a:latin typeface="Times New Roman" pitchFamily="18" charset="0"/>
                          <a:ea typeface="ＭＳ Ｐゴシック" pitchFamily="50" charset="-128"/>
                        </a:defRPr>
                      </a:lvl2pPr>
                      <a:lvl3pPr marL="671513" algn="l">
                        <a:spcBef>
                          <a:spcPct val="20000"/>
                        </a:spcBef>
                        <a:defRPr kumimoji="1" sz="2000">
                          <a:solidFill>
                            <a:schemeClr val="tx1"/>
                          </a:solidFill>
                          <a:latin typeface="Times New Roman" pitchFamily="18" charset="0"/>
                          <a:ea typeface="ＭＳ Ｐゴシック" pitchFamily="50" charset="-128"/>
                        </a:defRPr>
                      </a:lvl3pPr>
                      <a:lvl4pPr marL="1023938" algn="l">
                        <a:spcBef>
                          <a:spcPct val="20000"/>
                        </a:spcBef>
                        <a:defRPr kumimoji="1">
                          <a:solidFill>
                            <a:schemeClr val="tx1"/>
                          </a:solidFill>
                          <a:latin typeface="Times New Roman" pitchFamily="18" charset="0"/>
                          <a:ea typeface="ＭＳ Ｐゴシック" pitchFamily="50" charset="-128"/>
                        </a:defRPr>
                      </a:lvl4pPr>
                      <a:lvl5pPr marL="1341438" algn="l">
                        <a:spcBef>
                          <a:spcPct val="20000"/>
                        </a:spcBef>
                        <a:defRPr kumimoji="1">
                          <a:solidFill>
                            <a:schemeClr val="tx1"/>
                          </a:solidFill>
                          <a:latin typeface="Times New Roman" pitchFamily="18" charset="0"/>
                          <a:ea typeface="ＭＳ Ｐゴシック" pitchFamily="50" charset="-128"/>
                        </a:defRPr>
                      </a:lvl5pPr>
                      <a:lvl6pPr marL="1798638" fontAlgn="base">
                        <a:spcBef>
                          <a:spcPct val="20000"/>
                        </a:spcBef>
                        <a:spcAft>
                          <a:spcPct val="0"/>
                        </a:spcAft>
                        <a:defRPr kumimoji="1">
                          <a:solidFill>
                            <a:schemeClr val="tx1"/>
                          </a:solidFill>
                          <a:latin typeface="Times New Roman" pitchFamily="18" charset="0"/>
                          <a:ea typeface="ＭＳ Ｐゴシック" pitchFamily="50" charset="-128"/>
                        </a:defRPr>
                      </a:lvl6pPr>
                      <a:lvl7pPr marL="2255838" fontAlgn="base">
                        <a:spcBef>
                          <a:spcPct val="20000"/>
                        </a:spcBef>
                        <a:spcAft>
                          <a:spcPct val="0"/>
                        </a:spcAft>
                        <a:defRPr kumimoji="1">
                          <a:solidFill>
                            <a:schemeClr val="tx1"/>
                          </a:solidFill>
                          <a:latin typeface="Times New Roman" pitchFamily="18" charset="0"/>
                          <a:ea typeface="ＭＳ Ｐゴシック" pitchFamily="50" charset="-128"/>
                        </a:defRPr>
                      </a:lvl7pPr>
                      <a:lvl8pPr marL="2713038" fontAlgn="base">
                        <a:spcBef>
                          <a:spcPct val="20000"/>
                        </a:spcBef>
                        <a:spcAft>
                          <a:spcPct val="0"/>
                        </a:spcAft>
                        <a:defRPr kumimoji="1">
                          <a:solidFill>
                            <a:schemeClr val="tx1"/>
                          </a:solidFill>
                          <a:latin typeface="Times New Roman" pitchFamily="18" charset="0"/>
                          <a:ea typeface="ＭＳ Ｐゴシック" pitchFamily="50" charset="-128"/>
                        </a:defRPr>
                      </a:lvl8pPr>
                      <a:lvl9pPr marL="3170238" fontAlgn="base">
                        <a:spcBef>
                          <a:spcPct val="20000"/>
                        </a:spcBef>
                        <a:spcAft>
                          <a:spcPct val="0"/>
                        </a:spcAft>
                        <a:defRPr kumimoji="1">
                          <a:solidFill>
                            <a:schemeClr val="tx1"/>
                          </a:solidFill>
                          <a:latin typeface="Times New Roman" pitchFamily="18"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300" b="0" i="0" u="none" strike="noStrike" cap="none" normalizeH="0" baseline="0">
                        <a:ln>
                          <a:noFill/>
                        </a:ln>
                        <a:solidFill>
                          <a:schemeClr val="tx1">
                            <a:lumMod val="75000"/>
                          </a:schemeClr>
                        </a:solidFill>
                        <a:effectLst/>
                        <a:latin typeface="Meiryo UI" panose="020B0604030504040204" pitchFamily="50" charset="-128"/>
                        <a:ea typeface="Meiryo UI" panose="020B0604030504040204" pitchFamily="50" charset="-128"/>
                      </a:endParaRPr>
                    </a:p>
                  </a:txBody>
                  <a:tcPr marL="54000" marR="54000" marT="45725" marB="4572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lgDash"/>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Times New Roman" pitchFamily="18" charset="0"/>
                          <a:ea typeface="ＭＳ Ｐゴシック" pitchFamily="50" charset="-128"/>
                        </a:defRPr>
                      </a:lvl1pPr>
                      <a:lvl2pPr marL="344488" algn="l">
                        <a:spcBef>
                          <a:spcPct val="20000"/>
                        </a:spcBef>
                        <a:defRPr kumimoji="1" sz="2400">
                          <a:solidFill>
                            <a:schemeClr val="tx1"/>
                          </a:solidFill>
                          <a:latin typeface="Times New Roman" pitchFamily="18" charset="0"/>
                          <a:ea typeface="ＭＳ Ｐゴシック" pitchFamily="50" charset="-128"/>
                        </a:defRPr>
                      </a:lvl2pPr>
                      <a:lvl3pPr marL="671513" algn="l">
                        <a:spcBef>
                          <a:spcPct val="20000"/>
                        </a:spcBef>
                        <a:defRPr kumimoji="1" sz="2000">
                          <a:solidFill>
                            <a:schemeClr val="tx1"/>
                          </a:solidFill>
                          <a:latin typeface="Times New Roman" pitchFamily="18" charset="0"/>
                          <a:ea typeface="ＭＳ Ｐゴシック" pitchFamily="50" charset="-128"/>
                        </a:defRPr>
                      </a:lvl3pPr>
                      <a:lvl4pPr marL="1023938" algn="l">
                        <a:spcBef>
                          <a:spcPct val="20000"/>
                        </a:spcBef>
                        <a:defRPr kumimoji="1">
                          <a:solidFill>
                            <a:schemeClr val="tx1"/>
                          </a:solidFill>
                          <a:latin typeface="Times New Roman" pitchFamily="18" charset="0"/>
                          <a:ea typeface="ＭＳ Ｐゴシック" pitchFamily="50" charset="-128"/>
                        </a:defRPr>
                      </a:lvl4pPr>
                      <a:lvl5pPr marL="1341438" algn="l">
                        <a:spcBef>
                          <a:spcPct val="20000"/>
                        </a:spcBef>
                        <a:defRPr kumimoji="1">
                          <a:solidFill>
                            <a:schemeClr val="tx1"/>
                          </a:solidFill>
                          <a:latin typeface="Times New Roman" pitchFamily="18" charset="0"/>
                          <a:ea typeface="ＭＳ Ｐゴシック" pitchFamily="50" charset="-128"/>
                        </a:defRPr>
                      </a:lvl5pPr>
                      <a:lvl6pPr marL="1798638" fontAlgn="base">
                        <a:spcBef>
                          <a:spcPct val="20000"/>
                        </a:spcBef>
                        <a:spcAft>
                          <a:spcPct val="0"/>
                        </a:spcAft>
                        <a:defRPr kumimoji="1">
                          <a:solidFill>
                            <a:schemeClr val="tx1"/>
                          </a:solidFill>
                          <a:latin typeface="Times New Roman" pitchFamily="18" charset="0"/>
                          <a:ea typeface="ＭＳ Ｐゴシック" pitchFamily="50" charset="-128"/>
                        </a:defRPr>
                      </a:lvl6pPr>
                      <a:lvl7pPr marL="2255838" fontAlgn="base">
                        <a:spcBef>
                          <a:spcPct val="20000"/>
                        </a:spcBef>
                        <a:spcAft>
                          <a:spcPct val="0"/>
                        </a:spcAft>
                        <a:defRPr kumimoji="1">
                          <a:solidFill>
                            <a:schemeClr val="tx1"/>
                          </a:solidFill>
                          <a:latin typeface="Times New Roman" pitchFamily="18" charset="0"/>
                          <a:ea typeface="ＭＳ Ｐゴシック" pitchFamily="50" charset="-128"/>
                        </a:defRPr>
                      </a:lvl7pPr>
                      <a:lvl8pPr marL="2713038" fontAlgn="base">
                        <a:spcBef>
                          <a:spcPct val="20000"/>
                        </a:spcBef>
                        <a:spcAft>
                          <a:spcPct val="0"/>
                        </a:spcAft>
                        <a:defRPr kumimoji="1">
                          <a:solidFill>
                            <a:schemeClr val="tx1"/>
                          </a:solidFill>
                          <a:latin typeface="Times New Roman" pitchFamily="18" charset="0"/>
                          <a:ea typeface="ＭＳ Ｐゴシック" pitchFamily="50" charset="-128"/>
                        </a:defRPr>
                      </a:lvl8pPr>
                      <a:lvl9pPr marL="3170238" fontAlgn="base">
                        <a:spcBef>
                          <a:spcPct val="20000"/>
                        </a:spcBef>
                        <a:spcAft>
                          <a:spcPct val="0"/>
                        </a:spcAft>
                        <a:defRPr kumimoji="1">
                          <a:solidFill>
                            <a:schemeClr val="tx1"/>
                          </a:solidFill>
                          <a:latin typeface="Times New Roman" pitchFamily="18"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300" b="0" i="0" u="none" strike="noStrike" cap="none" normalizeH="0" baseline="0">
                        <a:ln>
                          <a:noFill/>
                        </a:ln>
                        <a:solidFill>
                          <a:schemeClr val="tx1">
                            <a:lumMod val="75000"/>
                          </a:schemeClr>
                        </a:solidFill>
                        <a:effectLst/>
                        <a:latin typeface="Meiryo UI" panose="020B0604030504040204" pitchFamily="50" charset="-128"/>
                        <a:ea typeface="Meiryo UI" panose="020B0604030504040204" pitchFamily="50" charset="-128"/>
                      </a:endParaRPr>
                    </a:p>
                  </a:txBody>
                  <a:tcPr marL="54000" marR="54000" marT="45725" marB="45725" anchor="ctr" horzOverflow="overflow">
                    <a:lnL w="12700" cap="flat" cmpd="sng" algn="ctr">
                      <a:solidFill>
                        <a:schemeClr val="tx1"/>
                      </a:solidFill>
                      <a:prstDash val="lgDash"/>
                      <a:round/>
                      <a:headEnd type="none" w="med" len="med"/>
                      <a:tailEnd type="none" w="med" len="med"/>
                    </a:lnL>
                    <a:lnR w="12700" cap="flat" cmpd="sng" algn="ctr">
                      <a:solidFill>
                        <a:schemeClr val="tx1"/>
                      </a:solidFill>
                      <a:prstDash val="lgDash"/>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Times New Roman" pitchFamily="18" charset="0"/>
                          <a:ea typeface="ＭＳ Ｐゴシック" pitchFamily="50" charset="-128"/>
                        </a:defRPr>
                      </a:lvl1pPr>
                      <a:lvl2pPr marL="344488" algn="l">
                        <a:spcBef>
                          <a:spcPct val="20000"/>
                        </a:spcBef>
                        <a:defRPr kumimoji="1" sz="2400">
                          <a:solidFill>
                            <a:schemeClr val="tx1"/>
                          </a:solidFill>
                          <a:latin typeface="Times New Roman" pitchFamily="18" charset="0"/>
                          <a:ea typeface="ＭＳ Ｐゴシック" pitchFamily="50" charset="-128"/>
                        </a:defRPr>
                      </a:lvl2pPr>
                      <a:lvl3pPr marL="671513" algn="l">
                        <a:spcBef>
                          <a:spcPct val="20000"/>
                        </a:spcBef>
                        <a:defRPr kumimoji="1" sz="2000">
                          <a:solidFill>
                            <a:schemeClr val="tx1"/>
                          </a:solidFill>
                          <a:latin typeface="Times New Roman" pitchFamily="18" charset="0"/>
                          <a:ea typeface="ＭＳ Ｐゴシック" pitchFamily="50" charset="-128"/>
                        </a:defRPr>
                      </a:lvl3pPr>
                      <a:lvl4pPr marL="1023938" algn="l">
                        <a:spcBef>
                          <a:spcPct val="20000"/>
                        </a:spcBef>
                        <a:defRPr kumimoji="1">
                          <a:solidFill>
                            <a:schemeClr val="tx1"/>
                          </a:solidFill>
                          <a:latin typeface="Times New Roman" pitchFamily="18" charset="0"/>
                          <a:ea typeface="ＭＳ Ｐゴシック" pitchFamily="50" charset="-128"/>
                        </a:defRPr>
                      </a:lvl4pPr>
                      <a:lvl5pPr marL="1341438" algn="l">
                        <a:spcBef>
                          <a:spcPct val="20000"/>
                        </a:spcBef>
                        <a:defRPr kumimoji="1">
                          <a:solidFill>
                            <a:schemeClr val="tx1"/>
                          </a:solidFill>
                          <a:latin typeface="Times New Roman" pitchFamily="18" charset="0"/>
                          <a:ea typeface="ＭＳ Ｐゴシック" pitchFamily="50" charset="-128"/>
                        </a:defRPr>
                      </a:lvl5pPr>
                      <a:lvl6pPr marL="1798638" fontAlgn="base">
                        <a:spcBef>
                          <a:spcPct val="20000"/>
                        </a:spcBef>
                        <a:spcAft>
                          <a:spcPct val="0"/>
                        </a:spcAft>
                        <a:defRPr kumimoji="1">
                          <a:solidFill>
                            <a:schemeClr val="tx1"/>
                          </a:solidFill>
                          <a:latin typeface="Times New Roman" pitchFamily="18" charset="0"/>
                          <a:ea typeface="ＭＳ Ｐゴシック" pitchFamily="50" charset="-128"/>
                        </a:defRPr>
                      </a:lvl6pPr>
                      <a:lvl7pPr marL="2255838" fontAlgn="base">
                        <a:spcBef>
                          <a:spcPct val="20000"/>
                        </a:spcBef>
                        <a:spcAft>
                          <a:spcPct val="0"/>
                        </a:spcAft>
                        <a:defRPr kumimoji="1">
                          <a:solidFill>
                            <a:schemeClr val="tx1"/>
                          </a:solidFill>
                          <a:latin typeface="Times New Roman" pitchFamily="18" charset="0"/>
                          <a:ea typeface="ＭＳ Ｐゴシック" pitchFamily="50" charset="-128"/>
                        </a:defRPr>
                      </a:lvl7pPr>
                      <a:lvl8pPr marL="2713038" fontAlgn="base">
                        <a:spcBef>
                          <a:spcPct val="20000"/>
                        </a:spcBef>
                        <a:spcAft>
                          <a:spcPct val="0"/>
                        </a:spcAft>
                        <a:defRPr kumimoji="1">
                          <a:solidFill>
                            <a:schemeClr val="tx1"/>
                          </a:solidFill>
                          <a:latin typeface="Times New Roman" pitchFamily="18" charset="0"/>
                          <a:ea typeface="ＭＳ Ｐゴシック" pitchFamily="50" charset="-128"/>
                        </a:defRPr>
                      </a:lvl8pPr>
                      <a:lvl9pPr marL="3170238" fontAlgn="base">
                        <a:spcBef>
                          <a:spcPct val="20000"/>
                        </a:spcBef>
                        <a:spcAft>
                          <a:spcPct val="0"/>
                        </a:spcAft>
                        <a:defRPr kumimoji="1">
                          <a:solidFill>
                            <a:schemeClr val="tx1"/>
                          </a:solidFill>
                          <a:latin typeface="Times New Roman" pitchFamily="18"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300" b="0" i="0" u="none" strike="noStrike" cap="none" normalizeH="0" baseline="0">
                        <a:ln>
                          <a:noFill/>
                        </a:ln>
                        <a:solidFill>
                          <a:schemeClr val="tx1">
                            <a:lumMod val="75000"/>
                          </a:schemeClr>
                        </a:solidFill>
                        <a:effectLst/>
                        <a:latin typeface="Meiryo UI" panose="020B0604030504040204" pitchFamily="50" charset="-128"/>
                        <a:ea typeface="Meiryo UI" panose="020B0604030504040204" pitchFamily="50" charset="-128"/>
                      </a:endParaRPr>
                    </a:p>
                  </a:txBody>
                  <a:tcPr marL="54000" marR="54000" marT="45725" marB="45725" anchor="ctr" horzOverflow="overflow">
                    <a:lnL w="12700" cap="flat" cmpd="sng" algn="ctr">
                      <a:solidFill>
                        <a:schemeClr val="tx1"/>
                      </a:solidFill>
                      <a:prstDash val="lgDash"/>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Times New Roman" pitchFamily="18" charset="0"/>
                          <a:ea typeface="ＭＳ Ｐゴシック" pitchFamily="50" charset="-128"/>
                        </a:defRPr>
                      </a:lvl1pPr>
                      <a:lvl2pPr marL="344488" algn="l">
                        <a:spcBef>
                          <a:spcPct val="20000"/>
                        </a:spcBef>
                        <a:defRPr kumimoji="1" sz="2400">
                          <a:solidFill>
                            <a:schemeClr val="tx1"/>
                          </a:solidFill>
                          <a:latin typeface="Times New Roman" pitchFamily="18" charset="0"/>
                          <a:ea typeface="ＭＳ Ｐゴシック" pitchFamily="50" charset="-128"/>
                        </a:defRPr>
                      </a:lvl2pPr>
                      <a:lvl3pPr marL="671513" algn="l">
                        <a:spcBef>
                          <a:spcPct val="20000"/>
                        </a:spcBef>
                        <a:defRPr kumimoji="1" sz="2000">
                          <a:solidFill>
                            <a:schemeClr val="tx1"/>
                          </a:solidFill>
                          <a:latin typeface="Times New Roman" pitchFamily="18" charset="0"/>
                          <a:ea typeface="ＭＳ Ｐゴシック" pitchFamily="50" charset="-128"/>
                        </a:defRPr>
                      </a:lvl3pPr>
                      <a:lvl4pPr marL="1023938" algn="l">
                        <a:spcBef>
                          <a:spcPct val="20000"/>
                        </a:spcBef>
                        <a:defRPr kumimoji="1">
                          <a:solidFill>
                            <a:schemeClr val="tx1"/>
                          </a:solidFill>
                          <a:latin typeface="Times New Roman" pitchFamily="18" charset="0"/>
                          <a:ea typeface="ＭＳ Ｐゴシック" pitchFamily="50" charset="-128"/>
                        </a:defRPr>
                      </a:lvl4pPr>
                      <a:lvl5pPr marL="1341438" algn="l">
                        <a:spcBef>
                          <a:spcPct val="20000"/>
                        </a:spcBef>
                        <a:defRPr kumimoji="1">
                          <a:solidFill>
                            <a:schemeClr val="tx1"/>
                          </a:solidFill>
                          <a:latin typeface="Times New Roman" pitchFamily="18" charset="0"/>
                          <a:ea typeface="ＭＳ Ｐゴシック" pitchFamily="50" charset="-128"/>
                        </a:defRPr>
                      </a:lvl5pPr>
                      <a:lvl6pPr marL="1798638" fontAlgn="base">
                        <a:spcBef>
                          <a:spcPct val="20000"/>
                        </a:spcBef>
                        <a:spcAft>
                          <a:spcPct val="0"/>
                        </a:spcAft>
                        <a:defRPr kumimoji="1">
                          <a:solidFill>
                            <a:schemeClr val="tx1"/>
                          </a:solidFill>
                          <a:latin typeface="Times New Roman" pitchFamily="18" charset="0"/>
                          <a:ea typeface="ＭＳ Ｐゴシック" pitchFamily="50" charset="-128"/>
                        </a:defRPr>
                      </a:lvl6pPr>
                      <a:lvl7pPr marL="2255838" fontAlgn="base">
                        <a:spcBef>
                          <a:spcPct val="20000"/>
                        </a:spcBef>
                        <a:spcAft>
                          <a:spcPct val="0"/>
                        </a:spcAft>
                        <a:defRPr kumimoji="1">
                          <a:solidFill>
                            <a:schemeClr val="tx1"/>
                          </a:solidFill>
                          <a:latin typeface="Times New Roman" pitchFamily="18" charset="0"/>
                          <a:ea typeface="ＭＳ Ｐゴシック" pitchFamily="50" charset="-128"/>
                        </a:defRPr>
                      </a:lvl7pPr>
                      <a:lvl8pPr marL="2713038" fontAlgn="base">
                        <a:spcBef>
                          <a:spcPct val="20000"/>
                        </a:spcBef>
                        <a:spcAft>
                          <a:spcPct val="0"/>
                        </a:spcAft>
                        <a:defRPr kumimoji="1">
                          <a:solidFill>
                            <a:schemeClr val="tx1"/>
                          </a:solidFill>
                          <a:latin typeface="Times New Roman" pitchFamily="18" charset="0"/>
                          <a:ea typeface="ＭＳ Ｐゴシック" pitchFamily="50" charset="-128"/>
                        </a:defRPr>
                      </a:lvl8pPr>
                      <a:lvl9pPr marL="3170238" fontAlgn="base">
                        <a:spcBef>
                          <a:spcPct val="20000"/>
                        </a:spcBef>
                        <a:spcAft>
                          <a:spcPct val="0"/>
                        </a:spcAft>
                        <a:defRPr kumimoji="1">
                          <a:solidFill>
                            <a:schemeClr val="tx1"/>
                          </a:solidFill>
                          <a:latin typeface="Times New Roman" pitchFamily="18"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300" b="0" i="0" u="none" strike="noStrike" cap="none" normalizeH="0" baseline="0">
                        <a:ln>
                          <a:noFill/>
                        </a:ln>
                        <a:solidFill>
                          <a:schemeClr val="tx1">
                            <a:lumMod val="75000"/>
                          </a:schemeClr>
                        </a:solidFill>
                        <a:effectLst/>
                        <a:latin typeface="Meiryo UI" panose="020B0604030504040204" pitchFamily="50" charset="-128"/>
                        <a:ea typeface="Meiryo UI" panose="020B0604030504040204" pitchFamily="50" charset="-128"/>
                      </a:endParaRPr>
                    </a:p>
                  </a:txBody>
                  <a:tcPr marL="54000" marR="54000" marT="45725" marB="4572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lgDash"/>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Times New Roman" pitchFamily="18" charset="0"/>
                          <a:ea typeface="ＭＳ Ｐゴシック" pitchFamily="50" charset="-128"/>
                        </a:defRPr>
                      </a:lvl1pPr>
                      <a:lvl2pPr marL="344488" algn="l">
                        <a:spcBef>
                          <a:spcPct val="20000"/>
                        </a:spcBef>
                        <a:defRPr kumimoji="1" sz="2400">
                          <a:solidFill>
                            <a:schemeClr val="tx1"/>
                          </a:solidFill>
                          <a:latin typeface="Times New Roman" pitchFamily="18" charset="0"/>
                          <a:ea typeface="ＭＳ Ｐゴシック" pitchFamily="50" charset="-128"/>
                        </a:defRPr>
                      </a:lvl2pPr>
                      <a:lvl3pPr marL="671513" algn="l">
                        <a:spcBef>
                          <a:spcPct val="20000"/>
                        </a:spcBef>
                        <a:defRPr kumimoji="1" sz="2000">
                          <a:solidFill>
                            <a:schemeClr val="tx1"/>
                          </a:solidFill>
                          <a:latin typeface="Times New Roman" pitchFamily="18" charset="0"/>
                          <a:ea typeface="ＭＳ Ｐゴシック" pitchFamily="50" charset="-128"/>
                        </a:defRPr>
                      </a:lvl3pPr>
                      <a:lvl4pPr marL="1023938" algn="l">
                        <a:spcBef>
                          <a:spcPct val="20000"/>
                        </a:spcBef>
                        <a:defRPr kumimoji="1">
                          <a:solidFill>
                            <a:schemeClr val="tx1"/>
                          </a:solidFill>
                          <a:latin typeface="Times New Roman" pitchFamily="18" charset="0"/>
                          <a:ea typeface="ＭＳ Ｐゴシック" pitchFamily="50" charset="-128"/>
                        </a:defRPr>
                      </a:lvl4pPr>
                      <a:lvl5pPr marL="1341438" algn="l">
                        <a:spcBef>
                          <a:spcPct val="20000"/>
                        </a:spcBef>
                        <a:defRPr kumimoji="1">
                          <a:solidFill>
                            <a:schemeClr val="tx1"/>
                          </a:solidFill>
                          <a:latin typeface="Times New Roman" pitchFamily="18" charset="0"/>
                          <a:ea typeface="ＭＳ Ｐゴシック" pitchFamily="50" charset="-128"/>
                        </a:defRPr>
                      </a:lvl5pPr>
                      <a:lvl6pPr marL="1798638" fontAlgn="base">
                        <a:spcBef>
                          <a:spcPct val="20000"/>
                        </a:spcBef>
                        <a:spcAft>
                          <a:spcPct val="0"/>
                        </a:spcAft>
                        <a:defRPr kumimoji="1">
                          <a:solidFill>
                            <a:schemeClr val="tx1"/>
                          </a:solidFill>
                          <a:latin typeface="Times New Roman" pitchFamily="18" charset="0"/>
                          <a:ea typeface="ＭＳ Ｐゴシック" pitchFamily="50" charset="-128"/>
                        </a:defRPr>
                      </a:lvl6pPr>
                      <a:lvl7pPr marL="2255838" fontAlgn="base">
                        <a:spcBef>
                          <a:spcPct val="20000"/>
                        </a:spcBef>
                        <a:spcAft>
                          <a:spcPct val="0"/>
                        </a:spcAft>
                        <a:defRPr kumimoji="1">
                          <a:solidFill>
                            <a:schemeClr val="tx1"/>
                          </a:solidFill>
                          <a:latin typeface="Times New Roman" pitchFamily="18" charset="0"/>
                          <a:ea typeface="ＭＳ Ｐゴシック" pitchFamily="50" charset="-128"/>
                        </a:defRPr>
                      </a:lvl7pPr>
                      <a:lvl8pPr marL="2713038" fontAlgn="base">
                        <a:spcBef>
                          <a:spcPct val="20000"/>
                        </a:spcBef>
                        <a:spcAft>
                          <a:spcPct val="0"/>
                        </a:spcAft>
                        <a:defRPr kumimoji="1">
                          <a:solidFill>
                            <a:schemeClr val="tx1"/>
                          </a:solidFill>
                          <a:latin typeface="Times New Roman" pitchFamily="18" charset="0"/>
                          <a:ea typeface="ＭＳ Ｐゴシック" pitchFamily="50" charset="-128"/>
                        </a:defRPr>
                      </a:lvl8pPr>
                      <a:lvl9pPr marL="3170238" fontAlgn="base">
                        <a:spcBef>
                          <a:spcPct val="20000"/>
                        </a:spcBef>
                        <a:spcAft>
                          <a:spcPct val="0"/>
                        </a:spcAft>
                        <a:defRPr kumimoji="1">
                          <a:solidFill>
                            <a:schemeClr val="tx1"/>
                          </a:solidFill>
                          <a:latin typeface="Times New Roman" pitchFamily="18"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300" b="0" i="0" u="none" strike="noStrike" cap="none" normalizeH="0" baseline="0">
                        <a:ln>
                          <a:noFill/>
                        </a:ln>
                        <a:solidFill>
                          <a:schemeClr val="tx1">
                            <a:lumMod val="75000"/>
                          </a:schemeClr>
                        </a:solidFill>
                        <a:effectLst/>
                        <a:latin typeface="Meiryo UI" panose="020B0604030504040204" pitchFamily="50" charset="-128"/>
                        <a:ea typeface="Meiryo UI" panose="020B0604030504040204" pitchFamily="50" charset="-128"/>
                      </a:endParaRPr>
                    </a:p>
                  </a:txBody>
                  <a:tcPr marL="54000" marR="54000" marT="45725" marB="45725" anchor="ctr" horzOverflow="overflow">
                    <a:lnL w="12700" cap="flat" cmpd="sng" algn="ctr">
                      <a:solidFill>
                        <a:schemeClr val="tx1"/>
                      </a:solidFill>
                      <a:prstDash val="lgDash"/>
                      <a:round/>
                      <a:headEnd type="none" w="med" len="med"/>
                      <a:tailEnd type="none" w="med" len="med"/>
                    </a:lnL>
                    <a:lnR w="12700" cap="flat" cmpd="sng" algn="ctr">
                      <a:solidFill>
                        <a:schemeClr val="tx1"/>
                      </a:solidFill>
                      <a:prstDash val="lgDash"/>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Times New Roman" pitchFamily="18" charset="0"/>
                          <a:ea typeface="ＭＳ Ｐゴシック" pitchFamily="50" charset="-128"/>
                        </a:defRPr>
                      </a:lvl1pPr>
                      <a:lvl2pPr marL="344488" algn="l">
                        <a:spcBef>
                          <a:spcPct val="20000"/>
                        </a:spcBef>
                        <a:defRPr kumimoji="1" sz="2400">
                          <a:solidFill>
                            <a:schemeClr val="tx1"/>
                          </a:solidFill>
                          <a:latin typeface="Times New Roman" pitchFamily="18" charset="0"/>
                          <a:ea typeface="ＭＳ Ｐゴシック" pitchFamily="50" charset="-128"/>
                        </a:defRPr>
                      </a:lvl2pPr>
                      <a:lvl3pPr marL="671513" algn="l">
                        <a:spcBef>
                          <a:spcPct val="20000"/>
                        </a:spcBef>
                        <a:defRPr kumimoji="1" sz="2000">
                          <a:solidFill>
                            <a:schemeClr val="tx1"/>
                          </a:solidFill>
                          <a:latin typeface="Times New Roman" pitchFamily="18" charset="0"/>
                          <a:ea typeface="ＭＳ Ｐゴシック" pitchFamily="50" charset="-128"/>
                        </a:defRPr>
                      </a:lvl3pPr>
                      <a:lvl4pPr marL="1023938" algn="l">
                        <a:spcBef>
                          <a:spcPct val="20000"/>
                        </a:spcBef>
                        <a:defRPr kumimoji="1">
                          <a:solidFill>
                            <a:schemeClr val="tx1"/>
                          </a:solidFill>
                          <a:latin typeface="Times New Roman" pitchFamily="18" charset="0"/>
                          <a:ea typeface="ＭＳ Ｐゴシック" pitchFamily="50" charset="-128"/>
                        </a:defRPr>
                      </a:lvl4pPr>
                      <a:lvl5pPr marL="1341438" algn="l">
                        <a:spcBef>
                          <a:spcPct val="20000"/>
                        </a:spcBef>
                        <a:defRPr kumimoji="1">
                          <a:solidFill>
                            <a:schemeClr val="tx1"/>
                          </a:solidFill>
                          <a:latin typeface="Times New Roman" pitchFamily="18" charset="0"/>
                          <a:ea typeface="ＭＳ Ｐゴシック" pitchFamily="50" charset="-128"/>
                        </a:defRPr>
                      </a:lvl5pPr>
                      <a:lvl6pPr marL="1798638" fontAlgn="base">
                        <a:spcBef>
                          <a:spcPct val="20000"/>
                        </a:spcBef>
                        <a:spcAft>
                          <a:spcPct val="0"/>
                        </a:spcAft>
                        <a:defRPr kumimoji="1">
                          <a:solidFill>
                            <a:schemeClr val="tx1"/>
                          </a:solidFill>
                          <a:latin typeface="Times New Roman" pitchFamily="18" charset="0"/>
                          <a:ea typeface="ＭＳ Ｐゴシック" pitchFamily="50" charset="-128"/>
                        </a:defRPr>
                      </a:lvl6pPr>
                      <a:lvl7pPr marL="2255838" fontAlgn="base">
                        <a:spcBef>
                          <a:spcPct val="20000"/>
                        </a:spcBef>
                        <a:spcAft>
                          <a:spcPct val="0"/>
                        </a:spcAft>
                        <a:defRPr kumimoji="1">
                          <a:solidFill>
                            <a:schemeClr val="tx1"/>
                          </a:solidFill>
                          <a:latin typeface="Times New Roman" pitchFamily="18" charset="0"/>
                          <a:ea typeface="ＭＳ Ｐゴシック" pitchFamily="50" charset="-128"/>
                        </a:defRPr>
                      </a:lvl7pPr>
                      <a:lvl8pPr marL="2713038" fontAlgn="base">
                        <a:spcBef>
                          <a:spcPct val="20000"/>
                        </a:spcBef>
                        <a:spcAft>
                          <a:spcPct val="0"/>
                        </a:spcAft>
                        <a:defRPr kumimoji="1">
                          <a:solidFill>
                            <a:schemeClr val="tx1"/>
                          </a:solidFill>
                          <a:latin typeface="Times New Roman" pitchFamily="18" charset="0"/>
                          <a:ea typeface="ＭＳ Ｐゴシック" pitchFamily="50" charset="-128"/>
                        </a:defRPr>
                      </a:lvl8pPr>
                      <a:lvl9pPr marL="3170238" fontAlgn="base">
                        <a:spcBef>
                          <a:spcPct val="20000"/>
                        </a:spcBef>
                        <a:spcAft>
                          <a:spcPct val="0"/>
                        </a:spcAft>
                        <a:defRPr kumimoji="1">
                          <a:solidFill>
                            <a:schemeClr val="tx1"/>
                          </a:solidFill>
                          <a:latin typeface="Times New Roman" pitchFamily="18"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300" b="0" i="0" u="none" strike="noStrike" cap="none" normalizeH="0" baseline="0">
                        <a:ln>
                          <a:noFill/>
                        </a:ln>
                        <a:solidFill>
                          <a:schemeClr val="tx1">
                            <a:lumMod val="75000"/>
                          </a:schemeClr>
                        </a:solidFill>
                        <a:effectLst/>
                        <a:latin typeface="Meiryo UI" panose="020B0604030504040204" pitchFamily="50" charset="-128"/>
                        <a:ea typeface="Meiryo UI" panose="020B0604030504040204" pitchFamily="50" charset="-128"/>
                      </a:endParaRPr>
                    </a:p>
                  </a:txBody>
                  <a:tcPr marL="54000" marR="54000" marT="45725" marB="45725" anchor="ctr" horzOverflow="overflow">
                    <a:lnL w="12700" cap="flat" cmpd="sng" algn="ctr">
                      <a:solidFill>
                        <a:schemeClr val="tx1"/>
                      </a:solidFill>
                      <a:prstDash val="lgDash"/>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Times New Roman" pitchFamily="18" charset="0"/>
                          <a:ea typeface="ＭＳ Ｐゴシック" pitchFamily="50" charset="-128"/>
                        </a:defRPr>
                      </a:lvl1pPr>
                      <a:lvl2pPr marL="344488" algn="l">
                        <a:spcBef>
                          <a:spcPct val="20000"/>
                        </a:spcBef>
                        <a:defRPr kumimoji="1" sz="2400">
                          <a:solidFill>
                            <a:schemeClr val="tx1"/>
                          </a:solidFill>
                          <a:latin typeface="Times New Roman" pitchFamily="18" charset="0"/>
                          <a:ea typeface="ＭＳ Ｐゴシック" pitchFamily="50" charset="-128"/>
                        </a:defRPr>
                      </a:lvl2pPr>
                      <a:lvl3pPr marL="671513" algn="l">
                        <a:spcBef>
                          <a:spcPct val="20000"/>
                        </a:spcBef>
                        <a:defRPr kumimoji="1" sz="2000">
                          <a:solidFill>
                            <a:schemeClr val="tx1"/>
                          </a:solidFill>
                          <a:latin typeface="Times New Roman" pitchFamily="18" charset="0"/>
                          <a:ea typeface="ＭＳ Ｐゴシック" pitchFamily="50" charset="-128"/>
                        </a:defRPr>
                      </a:lvl3pPr>
                      <a:lvl4pPr marL="1023938" algn="l">
                        <a:spcBef>
                          <a:spcPct val="20000"/>
                        </a:spcBef>
                        <a:defRPr kumimoji="1">
                          <a:solidFill>
                            <a:schemeClr val="tx1"/>
                          </a:solidFill>
                          <a:latin typeface="Times New Roman" pitchFamily="18" charset="0"/>
                          <a:ea typeface="ＭＳ Ｐゴシック" pitchFamily="50" charset="-128"/>
                        </a:defRPr>
                      </a:lvl4pPr>
                      <a:lvl5pPr marL="1341438" algn="l">
                        <a:spcBef>
                          <a:spcPct val="20000"/>
                        </a:spcBef>
                        <a:defRPr kumimoji="1">
                          <a:solidFill>
                            <a:schemeClr val="tx1"/>
                          </a:solidFill>
                          <a:latin typeface="Times New Roman" pitchFamily="18" charset="0"/>
                          <a:ea typeface="ＭＳ Ｐゴシック" pitchFamily="50" charset="-128"/>
                        </a:defRPr>
                      </a:lvl5pPr>
                      <a:lvl6pPr marL="1798638" fontAlgn="base">
                        <a:spcBef>
                          <a:spcPct val="20000"/>
                        </a:spcBef>
                        <a:spcAft>
                          <a:spcPct val="0"/>
                        </a:spcAft>
                        <a:defRPr kumimoji="1">
                          <a:solidFill>
                            <a:schemeClr val="tx1"/>
                          </a:solidFill>
                          <a:latin typeface="Times New Roman" pitchFamily="18" charset="0"/>
                          <a:ea typeface="ＭＳ Ｐゴシック" pitchFamily="50" charset="-128"/>
                        </a:defRPr>
                      </a:lvl6pPr>
                      <a:lvl7pPr marL="2255838" fontAlgn="base">
                        <a:spcBef>
                          <a:spcPct val="20000"/>
                        </a:spcBef>
                        <a:spcAft>
                          <a:spcPct val="0"/>
                        </a:spcAft>
                        <a:defRPr kumimoji="1">
                          <a:solidFill>
                            <a:schemeClr val="tx1"/>
                          </a:solidFill>
                          <a:latin typeface="Times New Roman" pitchFamily="18" charset="0"/>
                          <a:ea typeface="ＭＳ Ｐゴシック" pitchFamily="50" charset="-128"/>
                        </a:defRPr>
                      </a:lvl7pPr>
                      <a:lvl8pPr marL="2713038" fontAlgn="base">
                        <a:spcBef>
                          <a:spcPct val="20000"/>
                        </a:spcBef>
                        <a:spcAft>
                          <a:spcPct val="0"/>
                        </a:spcAft>
                        <a:defRPr kumimoji="1">
                          <a:solidFill>
                            <a:schemeClr val="tx1"/>
                          </a:solidFill>
                          <a:latin typeface="Times New Roman" pitchFamily="18" charset="0"/>
                          <a:ea typeface="ＭＳ Ｐゴシック" pitchFamily="50" charset="-128"/>
                        </a:defRPr>
                      </a:lvl8pPr>
                      <a:lvl9pPr marL="3170238" fontAlgn="base">
                        <a:spcBef>
                          <a:spcPct val="20000"/>
                        </a:spcBef>
                        <a:spcAft>
                          <a:spcPct val="0"/>
                        </a:spcAft>
                        <a:defRPr kumimoji="1">
                          <a:solidFill>
                            <a:schemeClr val="tx1"/>
                          </a:solidFill>
                          <a:latin typeface="Times New Roman" pitchFamily="18"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300" b="0" i="0" u="none" strike="noStrike" cap="none" normalizeH="0" baseline="0">
                        <a:ln>
                          <a:noFill/>
                        </a:ln>
                        <a:solidFill>
                          <a:schemeClr val="tx1">
                            <a:lumMod val="75000"/>
                          </a:schemeClr>
                        </a:solidFill>
                        <a:effectLst/>
                        <a:latin typeface="Meiryo UI" panose="020B0604030504040204" pitchFamily="50" charset="-128"/>
                        <a:ea typeface="Meiryo UI" panose="020B0604030504040204" pitchFamily="50" charset="-128"/>
                      </a:endParaRPr>
                    </a:p>
                  </a:txBody>
                  <a:tcPr marL="54000" marR="54000" marT="45725" marB="4572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lgDash"/>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Times New Roman" pitchFamily="18" charset="0"/>
                          <a:ea typeface="ＭＳ Ｐゴシック" pitchFamily="50" charset="-128"/>
                        </a:defRPr>
                      </a:lvl1pPr>
                      <a:lvl2pPr marL="344488" algn="l">
                        <a:spcBef>
                          <a:spcPct val="20000"/>
                        </a:spcBef>
                        <a:defRPr kumimoji="1" sz="2400">
                          <a:solidFill>
                            <a:schemeClr val="tx1"/>
                          </a:solidFill>
                          <a:latin typeface="Times New Roman" pitchFamily="18" charset="0"/>
                          <a:ea typeface="ＭＳ Ｐゴシック" pitchFamily="50" charset="-128"/>
                        </a:defRPr>
                      </a:lvl2pPr>
                      <a:lvl3pPr marL="671513" algn="l">
                        <a:spcBef>
                          <a:spcPct val="20000"/>
                        </a:spcBef>
                        <a:defRPr kumimoji="1" sz="2000">
                          <a:solidFill>
                            <a:schemeClr val="tx1"/>
                          </a:solidFill>
                          <a:latin typeface="Times New Roman" pitchFamily="18" charset="0"/>
                          <a:ea typeface="ＭＳ Ｐゴシック" pitchFamily="50" charset="-128"/>
                        </a:defRPr>
                      </a:lvl3pPr>
                      <a:lvl4pPr marL="1023938" algn="l">
                        <a:spcBef>
                          <a:spcPct val="20000"/>
                        </a:spcBef>
                        <a:defRPr kumimoji="1">
                          <a:solidFill>
                            <a:schemeClr val="tx1"/>
                          </a:solidFill>
                          <a:latin typeface="Times New Roman" pitchFamily="18" charset="0"/>
                          <a:ea typeface="ＭＳ Ｐゴシック" pitchFamily="50" charset="-128"/>
                        </a:defRPr>
                      </a:lvl4pPr>
                      <a:lvl5pPr marL="1341438" algn="l">
                        <a:spcBef>
                          <a:spcPct val="20000"/>
                        </a:spcBef>
                        <a:defRPr kumimoji="1">
                          <a:solidFill>
                            <a:schemeClr val="tx1"/>
                          </a:solidFill>
                          <a:latin typeface="Times New Roman" pitchFamily="18" charset="0"/>
                          <a:ea typeface="ＭＳ Ｐゴシック" pitchFamily="50" charset="-128"/>
                        </a:defRPr>
                      </a:lvl5pPr>
                      <a:lvl6pPr marL="1798638" fontAlgn="base">
                        <a:spcBef>
                          <a:spcPct val="20000"/>
                        </a:spcBef>
                        <a:spcAft>
                          <a:spcPct val="0"/>
                        </a:spcAft>
                        <a:defRPr kumimoji="1">
                          <a:solidFill>
                            <a:schemeClr val="tx1"/>
                          </a:solidFill>
                          <a:latin typeface="Times New Roman" pitchFamily="18" charset="0"/>
                          <a:ea typeface="ＭＳ Ｐゴシック" pitchFamily="50" charset="-128"/>
                        </a:defRPr>
                      </a:lvl6pPr>
                      <a:lvl7pPr marL="2255838" fontAlgn="base">
                        <a:spcBef>
                          <a:spcPct val="20000"/>
                        </a:spcBef>
                        <a:spcAft>
                          <a:spcPct val="0"/>
                        </a:spcAft>
                        <a:defRPr kumimoji="1">
                          <a:solidFill>
                            <a:schemeClr val="tx1"/>
                          </a:solidFill>
                          <a:latin typeface="Times New Roman" pitchFamily="18" charset="0"/>
                          <a:ea typeface="ＭＳ Ｐゴシック" pitchFamily="50" charset="-128"/>
                        </a:defRPr>
                      </a:lvl7pPr>
                      <a:lvl8pPr marL="2713038" fontAlgn="base">
                        <a:spcBef>
                          <a:spcPct val="20000"/>
                        </a:spcBef>
                        <a:spcAft>
                          <a:spcPct val="0"/>
                        </a:spcAft>
                        <a:defRPr kumimoji="1">
                          <a:solidFill>
                            <a:schemeClr val="tx1"/>
                          </a:solidFill>
                          <a:latin typeface="Times New Roman" pitchFamily="18" charset="0"/>
                          <a:ea typeface="ＭＳ Ｐゴシック" pitchFamily="50" charset="-128"/>
                        </a:defRPr>
                      </a:lvl8pPr>
                      <a:lvl9pPr marL="3170238" fontAlgn="base">
                        <a:spcBef>
                          <a:spcPct val="20000"/>
                        </a:spcBef>
                        <a:spcAft>
                          <a:spcPct val="0"/>
                        </a:spcAft>
                        <a:defRPr kumimoji="1">
                          <a:solidFill>
                            <a:schemeClr val="tx1"/>
                          </a:solidFill>
                          <a:latin typeface="Times New Roman" pitchFamily="18"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300" b="0" i="0" u="none" strike="noStrike" cap="none" normalizeH="0" baseline="0">
                        <a:ln>
                          <a:noFill/>
                        </a:ln>
                        <a:solidFill>
                          <a:schemeClr val="tx1">
                            <a:lumMod val="75000"/>
                          </a:schemeClr>
                        </a:solidFill>
                        <a:effectLst/>
                        <a:latin typeface="Meiryo UI" panose="020B0604030504040204" pitchFamily="50" charset="-128"/>
                        <a:ea typeface="Meiryo UI" panose="020B0604030504040204" pitchFamily="50" charset="-128"/>
                      </a:endParaRPr>
                    </a:p>
                  </a:txBody>
                  <a:tcPr marL="54000" marR="54000" marT="45725" marB="45725" anchor="ctr" horzOverflow="overflow">
                    <a:lnL w="12700" cap="flat" cmpd="sng" algn="ctr">
                      <a:solidFill>
                        <a:schemeClr val="tx1"/>
                      </a:solidFill>
                      <a:prstDash val="lgDash"/>
                      <a:round/>
                      <a:headEnd type="none" w="med" len="med"/>
                      <a:tailEnd type="none" w="med" len="med"/>
                    </a:lnL>
                    <a:lnR w="12700" cap="flat" cmpd="sng" algn="ctr">
                      <a:solidFill>
                        <a:schemeClr val="tx1"/>
                      </a:solidFill>
                      <a:prstDash val="lgDash"/>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Times New Roman" pitchFamily="18" charset="0"/>
                          <a:ea typeface="ＭＳ Ｐゴシック" pitchFamily="50" charset="-128"/>
                        </a:defRPr>
                      </a:lvl1pPr>
                      <a:lvl2pPr marL="344488" algn="l">
                        <a:spcBef>
                          <a:spcPct val="20000"/>
                        </a:spcBef>
                        <a:defRPr kumimoji="1" sz="2400">
                          <a:solidFill>
                            <a:schemeClr val="tx1"/>
                          </a:solidFill>
                          <a:latin typeface="Times New Roman" pitchFamily="18" charset="0"/>
                          <a:ea typeface="ＭＳ Ｐゴシック" pitchFamily="50" charset="-128"/>
                        </a:defRPr>
                      </a:lvl2pPr>
                      <a:lvl3pPr marL="671513" algn="l">
                        <a:spcBef>
                          <a:spcPct val="20000"/>
                        </a:spcBef>
                        <a:defRPr kumimoji="1" sz="2000">
                          <a:solidFill>
                            <a:schemeClr val="tx1"/>
                          </a:solidFill>
                          <a:latin typeface="Times New Roman" pitchFamily="18" charset="0"/>
                          <a:ea typeface="ＭＳ Ｐゴシック" pitchFamily="50" charset="-128"/>
                        </a:defRPr>
                      </a:lvl3pPr>
                      <a:lvl4pPr marL="1023938" algn="l">
                        <a:spcBef>
                          <a:spcPct val="20000"/>
                        </a:spcBef>
                        <a:defRPr kumimoji="1">
                          <a:solidFill>
                            <a:schemeClr val="tx1"/>
                          </a:solidFill>
                          <a:latin typeface="Times New Roman" pitchFamily="18" charset="0"/>
                          <a:ea typeface="ＭＳ Ｐゴシック" pitchFamily="50" charset="-128"/>
                        </a:defRPr>
                      </a:lvl4pPr>
                      <a:lvl5pPr marL="1341438" algn="l">
                        <a:spcBef>
                          <a:spcPct val="20000"/>
                        </a:spcBef>
                        <a:defRPr kumimoji="1">
                          <a:solidFill>
                            <a:schemeClr val="tx1"/>
                          </a:solidFill>
                          <a:latin typeface="Times New Roman" pitchFamily="18" charset="0"/>
                          <a:ea typeface="ＭＳ Ｐゴシック" pitchFamily="50" charset="-128"/>
                        </a:defRPr>
                      </a:lvl5pPr>
                      <a:lvl6pPr marL="1798638" fontAlgn="base">
                        <a:spcBef>
                          <a:spcPct val="20000"/>
                        </a:spcBef>
                        <a:spcAft>
                          <a:spcPct val="0"/>
                        </a:spcAft>
                        <a:defRPr kumimoji="1">
                          <a:solidFill>
                            <a:schemeClr val="tx1"/>
                          </a:solidFill>
                          <a:latin typeface="Times New Roman" pitchFamily="18" charset="0"/>
                          <a:ea typeface="ＭＳ Ｐゴシック" pitchFamily="50" charset="-128"/>
                        </a:defRPr>
                      </a:lvl6pPr>
                      <a:lvl7pPr marL="2255838" fontAlgn="base">
                        <a:spcBef>
                          <a:spcPct val="20000"/>
                        </a:spcBef>
                        <a:spcAft>
                          <a:spcPct val="0"/>
                        </a:spcAft>
                        <a:defRPr kumimoji="1">
                          <a:solidFill>
                            <a:schemeClr val="tx1"/>
                          </a:solidFill>
                          <a:latin typeface="Times New Roman" pitchFamily="18" charset="0"/>
                          <a:ea typeface="ＭＳ Ｐゴシック" pitchFamily="50" charset="-128"/>
                        </a:defRPr>
                      </a:lvl7pPr>
                      <a:lvl8pPr marL="2713038" fontAlgn="base">
                        <a:spcBef>
                          <a:spcPct val="20000"/>
                        </a:spcBef>
                        <a:spcAft>
                          <a:spcPct val="0"/>
                        </a:spcAft>
                        <a:defRPr kumimoji="1">
                          <a:solidFill>
                            <a:schemeClr val="tx1"/>
                          </a:solidFill>
                          <a:latin typeface="Times New Roman" pitchFamily="18" charset="0"/>
                          <a:ea typeface="ＭＳ Ｐゴシック" pitchFamily="50" charset="-128"/>
                        </a:defRPr>
                      </a:lvl8pPr>
                      <a:lvl9pPr marL="3170238" fontAlgn="base">
                        <a:spcBef>
                          <a:spcPct val="20000"/>
                        </a:spcBef>
                        <a:spcAft>
                          <a:spcPct val="0"/>
                        </a:spcAft>
                        <a:defRPr kumimoji="1">
                          <a:solidFill>
                            <a:schemeClr val="tx1"/>
                          </a:solidFill>
                          <a:latin typeface="Times New Roman" pitchFamily="18"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300" b="0" i="0" u="none" strike="noStrike" cap="none" normalizeH="0" baseline="0">
                        <a:ln>
                          <a:noFill/>
                        </a:ln>
                        <a:solidFill>
                          <a:schemeClr val="tx1">
                            <a:lumMod val="75000"/>
                          </a:schemeClr>
                        </a:solidFill>
                        <a:effectLst/>
                        <a:latin typeface="Meiryo UI" panose="020B0604030504040204" pitchFamily="50" charset="-128"/>
                        <a:ea typeface="Meiryo UI" panose="020B0604030504040204" pitchFamily="50" charset="-128"/>
                      </a:endParaRPr>
                    </a:p>
                  </a:txBody>
                  <a:tcPr marL="54000" marR="54000" marT="45725" marB="45725" anchor="ctr" horzOverflow="overflow">
                    <a:lnL w="12700" cap="flat" cmpd="sng" algn="ctr">
                      <a:solidFill>
                        <a:schemeClr val="tx1"/>
                      </a:solidFill>
                      <a:prstDash val="lgDash"/>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Times New Roman" pitchFamily="18" charset="0"/>
                          <a:ea typeface="ＭＳ Ｐゴシック" pitchFamily="50" charset="-128"/>
                        </a:defRPr>
                      </a:lvl1pPr>
                      <a:lvl2pPr marL="344488" algn="l">
                        <a:spcBef>
                          <a:spcPct val="20000"/>
                        </a:spcBef>
                        <a:defRPr kumimoji="1" sz="2400">
                          <a:solidFill>
                            <a:schemeClr val="tx1"/>
                          </a:solidFill>
                          <a:latin typeface="Times New Roman" pitchFamily="18" charset="0"/>
                          <a:ea typeface="ＭＳ Ｐゴシック" pitchFamily="50" charset="-128"/>
                        </a:defRPr>
                      </a:lvl2pPr>
                      <a:lvl3pPr marL="671513" algn="l">
                        <a:spcBef>
                          <a:spcPct val="20000"/>
                        </a:spcBef>
                        <a:defRPr kumimoji="1" sz="2000">
                          <a:solidFill>
                            <a:schemeClr val="tx1"/>
                          </a:solidFill>
                          <a:latin typeface="Times New Roman" pitchFamily="18" charset="0"/>
                          <a:ea typeface="ＭＳ Ｐゴシック" pitchFamily="50" charset="-128"/>
                        </a:defRPr>
                      </a:lvl3pPr>
                      <a:lvl4pPr marL="1023938" algn="l">
                        <a:spcBef>
                          <a:spcPct val="20000"/>
                        </a:spcBef>
                        <a:defRPr kumimoji="1">
                          <a:solidFill>
                            <a:schemeClr val="tx1"/>
                          </a:solidFill>
                          <a:latin typeface="Times New Roman" pitchFamily="18" charset="0"/>
                          <a:ea typeface="ＭＳ Ｐゴシック" pitchFamily="50" charset="-128"/>
                        </a:defRPr>
                      </a:lvl4pPr>
                      <a:lvl5pPr marL="1341438" algn="l">
                        <a:spcBef>
                          <a:spcPct val="20000"/>
                        </a:spcBef>
                        <a:defRPr kumimoji="1">
                          <a:solidFill>
                            <a:schemeClr val="tx1"/>
                          </a:solidFill>
                          <a:latin typeface="Times New Roman" pitchFamily="18" charset="0"/>
                          <a:ea typeface="ＭＳ Ｐゴシック" pitchFamily="50" charset="-128"/>
                        </a:defRPr>
                      </a:lvl5pPr>
                      <a:lvl6pPr marL="1798638" fontAlgn="base">
                        <a:spcBef>
                          <a:spcPct val="20000"/>
                        </a:spcBef>
                        <a:spcAft>
                          <a:spcPct val="0"/>
                        </a:spcAft>
                        <a:defRPr kumimoji="1">
                          <a:solidFill>
                            <a:schemeClr val="tx1"/>
                          </a:solidFill>
                          <a:latin typeface="Times New Roman" pitchFamily="18" charset="0"/>
                          <a:ea typeface="ＭＳ Ｐゴシック" pitchFamily="50" charset="-128"/>
                        </a:defRPr>
                      </a:lvl6pPr>
                      <a:lvl7pPr marL="2255838" fontAlgn="base">
                        <a:spcBef>
                          <a:spcPct val="20000"/>
                        </a:spcBef>
                        <a:spcAft>
                          <a:spcPct val="0"/>
                        </a:spcAft>
                        <a:defRPr kumimoji="1">
                          <a:solidFill>
                            <a:schemeClr val="tx1"/>
                          </a:solidFill>
                          <a:latin typeface="Times New Roman" pitchFamily="18" charset="0"/>
                          <a:ea typeface="ＭＳ Ｐゴシック" pitchFamily="50" charset="-128"/>
                        </a:defRPr>
                      </a:lvl7pPr>
                      <a:lvl8pPr marL="2713038" fontAlgn="base">
                        <a:spcBef>
                          <a:spcPct val="20000"/>
                        </a:spcBef>
                        <a:spcAft>
                          <a:spcPct val="0"/>
                        </a:spcAft>
                        <a:defRPr kumimoji="1">
                          <a:solidFill>
                            <a:schemeClr val="tx1"/>
                          </a:solidFill>
                          <a:latin typeface="Times New Roman" pitchFamily="18" charset="0"/>
                          <a:ea typeface="ＭＳ Ｐゴシック" pitchFamily="50" charset="-128"/>
                        </a:defRPr>
                      </a:lvl8pPr>
                      <a:lvl9pPr marL="3170238" fontAlgn="base">
                        <a:spcBef>
                          <a:spcPct val="20000"/>
                        </a:spcBef>
                        <a:spcAft>
                          <a:spcPct val="0"/>
                        </a:spcAft>
                        <a:defRPr kumimoji="1">
                          <a:solidFill>
                            <a:schemeClr val="tx1"/>
                          </a:solidFill>
                          <a:latin typeface="Times New Roman" pitchFamily="18" charset="0"/>
                          <a:ea typeface="ＭＳ Ｐゴシック"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1300" b="0" i="0" u="none" strike="noStrike" cap="none" normalizeH="0" baseline="0" dirty="0">
                          <a:ln>
                            <a:noFill/>
                          </a:ln>
                          <a:solidFill>
                            <a:schemeClr val="tx1">
                              <a:lumMod val="75000"/>
                            </a:schemeClr>
                          </a:solidFill>
                          <a:effectLst/>
                          <a:latin typeface="Meiryo UI" panose="020B0604030504040204" pitchFamily="50" charset="-128"/>
                          <a:ea typeface="Meiryo UI" panose="020B0604030504040204" pitchFamily="50" charset="-128"/>
                        </a:rPr>
                        <a:t>系統図</a:t>
                      </a:r>
                    </a:p>
                  </a:txBody>
                  <a:tcPr marL="54000" marR="54000" marT="45725" marB="4572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411209">
                <a:tc>
                  <a:txBody>
                    <a:bodyPr/>
                    <a:lstStyle>
                      <a:lvl1pPr algn="l">
                        <a:spcBef>
                          <a:spcPct val="20000"/>
                        </a:spcBef>
                        <a:defRPr kumimoji="1" sz="2800">
                          <a:solidFill>
                            <a:schemeClr val="tx1"/>
                          </a:solidFill>
                          <a:latin typeface="Times New Roman" pitchFamily="18" charset="0"/>
                          <a:ea typeface="ＭＳ Ｐゴシック" pitchFamily="50" charset="-128"/>
                        </a:defRPr>
                      </a:lvl1pPr>
                      <a:lvl2pPr marL="344488" algn="l">
                        <a:spcBef>
                          <a:spcPct val="20000"/>
                        </a:spcBef>
                        <a:defRPr kumimoji="1" sz="2400">
                          <a:solidFill>
                            <a:schemeClr val="tx1"/>
                          </a:solidFill>
                          <a:latin typeface="Times New Roman" pitchFamily="18" charset="0"/>
                          <a:ea typeface="ＭＳ Ｐゴシック" pitchFamily="50" charset="-128"/>
                        </a:defRPr>
                      </a:lvl2pPr>
                      <a:lvl3pPr marL="671513" algn="l">
                        <a:spcBef>
                          <a:spcPct val="20000"/>
                        </a:spcBef>
                        <a:defRPr kumimoji="1" sz="2000">
                          <a:solidFill>
                            <a:schemeClr val="tx1"/>
                          </a:solidFill>
                          <a:latin typeface="Times New Roman" pitchFamily="18" charset="0"/>
                          <a:ea typeface="ＭＳ Ｐゴシック" pitchFamily="50" charset="-128"/>
                        </a:defRPr>
                      </a:lvl3pPr>
                      <a:lvl4pPr marL="1023938" algn="l">
                        <a:spcBef>
                          <a:spcPct val="20000"/>
                        </a:spcBef>
                        <a:defRPr kumimoji="1">
                          <a:solidFill>
                            <a:schemeClr val="tx1"/>
                          </a:solidFill>
                          <a:latin typeface="Times New Roman" pitchFamily="18" charset="0"/>
                          <a:ea typeface="ＭＳ Ｐゴシック" pitchFamily="50" charset="-128"/>
                        </a:defRPr>
                      </a:lvl4pPr>
                      <a:lvl5pPr marL="1341438" algn="l">
                        <a:spcBef>
                          <a:spcPct val="20000"/>
                        </a:spcBef>
                        <a:defRPr kumimoji="1">
                          <a:solidFill>
                            <a:schemeClr val="tx1"/>
                          </a:solidFill>
                          <a:latin typeface="Times New Roman" pitchFamily="18" charset="0"/>
                          <a:ea typeface="ＭＳ Ｐゴシック" pitchFamily="50" charset="-128"/>
                        </a:defRPr>
                      </a:lvl5pPr>
                      <a:lvl6pPr marL="1798638" fontAlgn="base">
                        <a:spcBef>
                          <a:spcPct val="20000"/>
                        </a:spcBef>
                        <a:spcAft>
                          <a:spcPct val="0"/>
                        </a:spcAft>
                        <a:defRPr kumimoji="1">
                          <a:solidFill>
                            <a:schemeClr val="tx1"/>
                          </a:solidFill>
                          <a:latin typeface="Times New Roman" pitchFamily="18" charset="0"/>
                          <a:ea typeface="ＭＳ Ｐゴシック" pitchFamily="50" charset="-128"/>
                        </a:defRPr>
                      </a:lvl6pPr>
                      <a:lvl7pPr marL="2255838" fontAlgn="base">
                        <a:spcBef>
                          <a:spcPct val="20000"/>
                        </a:spcBef>
                        <a:spcAft>
                          <a:spcPct val="0"/>
                        </a:spcAft>
                        <a:defRPr kumimoji="1">
                          <a:solidFill>
                            <a:schemeClr val="tx1"/>
                          </a:solidFill>
                          <a:latin typeface="Times New Roman" pitchFamily="18" charset="0"/>
                          <a:ea typeface="ＭＳ Ｐゴシック" pitchFamily="50" charset="-128"/>
                        </a:defRPr>
                      </a:lvl7pPr>
                      <a:lvl8pPr marL="2713038" fontAlgn="base">
                        <a:spcBef>
                          <a:spcPct val="20000"/>
                        </a:spcBef>
                        <a:spcAft>
                          <a:spcPct val="0"/>
                        </a:spcAft>
                        <a:defRPr kumimoji="1">
                          <a:solidFill>
                            <a:schemeClr val="tx1"/>
                          </a:solidFill>
                          <a:latin typeface="Times New Roman" pitchFamily="18" charset="0"/>
                          <a:ea typeface="ＭＳ Ｐゴシック" pitchFamily="50" charset="-128"/>
                        </a:defRPr>
                      </a:lvl8pPr>
                      <a:lvl9pPr marL="3170238" fontAlgn="base">
                        <a:spcBef>
                          <a:spcPct val="20000"/>
                        </a:spcBef>
                        <a:spcAft>
                          <a:spcPct val="0"/>
                        </a:spcAft>
                        <a:defRPr kumimoji="1">
                          <a:solidFill>
                            <a:schemeClr val="tx1"/>
                          </a:solidFill>
                          <a:latin typeface="Times New Roman" pitchFamily="18"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ja-JP" altLang="en-US" sz="1300" b="1" i="0" u="none" strike="noStrike" cap="none" normalizeH="0" baseline="0" dirty="0">
                          <a:ln>
                            <a:noFill/>
                          </a:ln>
                          <a:solidFill>
                            <a:schemeClr val="tx1">
                              <a:lumMod val="75000"/>
                            </a:schemeClr>
                          </a:solidFill>
                          <a:effectLst/>
                          <a:latin typeface="Meiryo UI" panose="020B0604030504040204" pitchFamily="50" charset="-128"/>
                          <a:ea typeface="Meiryo UI" panose="020B0604030504040204" pitchFamily="50" charset="-128"/>
                        </a:rPr>
                        <a:t>効果の確認</a:t>
                      </a:r>
                    </a:p>
                  </a:txBody>
                  <a:tcPr marL="54000" marR="54000" marT="45725" marB="4572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lumMod val="95000"/>
                      </a:schemeClr>
                    </a:solidFill>
                  </a:tcPr>
                </a:tc>
                <a:tc>
                  <a:txBody>
                    <a:bodyPr/>
                    <a:lstStyle>
                      <a:lvl1pPr algn="l">
                        <a:spcBef>
                          <a:spcPct val="20000"/>
                        </a:spcBef>
                        <a:defRPr kumimoji="1" sz="2800">
                          <a:solidFill>
                            <a:schemeClr val="tx1"/>
                          </a:solidFill>
                          <a:latin typeface="Times New Roman" pitchFamily="18" charset="0"/>
                          <a:ea typeface="ＭＳ Ｐゴシック" pitchFamily="50" charset="-128"/>
                        </a:defRPr>
                      </a:lvl1pPr>
                      <a:lvl2pPr marL="344488" algn="l">
                        <a:spcBef>
                          <a:spcPct val="20000"/>
                        </a:spcBef>
                        <a:defRPr kumimoji="1" sz="2400">
                          <a:solidFill>
                            <a:schemeClr val="tx1"/>
                          </a:solidFill>
                          <a:latin typeface="Times New Roman" pitchFamily="18" charset="0"/>
                          <a:ea typeface="ＭＳ Ｐゴシック" pitchFamily="50" charset="-128"/>
                        </a:defRPr>
                      </a:lvl2pPr>
                      <a:lvl3pPr marL="671513" algn="l">
                        <a:spcBef>
                          <a:spcPct val="20000"/>
                        </a:spcBef>
                        <a:defRPr kumimoji="1" sz="2000">
                          <a:solidFill>
                            <a:schemeClr val="tx1"/>
                          </a:solidFill>
                          <a:latin typeface="Times New Roman" pitchFamily="18" charset="0"/>
                          <a:ea typeface="ＭＳ Ｐゴシック" pitchFamily="50" charset="-128"/>
                        </a:defRPr>
                      </a:lvl3pPr>
                      <a:lvl4pPr marL="1023938" algn="l">
                        <a:spcBef>
                          <a:spcPct val="20000"/>
                        </a:spcBef>
                        <a:defRPr kumimoji="1">
                          <a:solidFill>
                            <a:schemeClr val="tx1"/>
                          </a:solidFill>
                          <a:latin typeface="Times New Roman" pitchFamily="18" charset="0"/>
                          <a:ea typeface="ＭＳ Ｐゴシック" pitchFamily="50" charset="-128"/>
                        </a:defRPr>
                      </a:lvl4pPr>
                      <a:lvl5pPr marL="1341438" algn="l">
                        <a:spcBef>
                          <a:spcPct val="20000"/>
                        </a:spcBef>
                        <a:defRPr kumimoji="1">
                          <a:solidFill>
                            <a:schemeClr val="tx1"/>
                          </a:solidFill>
                          <a:latin typeface="Times New Roman" pitchFamily="18" charset="0"/>
                          <a:ea typeface="ＭＳ Ｐゴシック" pitchFamily="50" charset="-128"/>
                        </a:defRPr>
                      </a:lvl5pPr>
                      <a:lvl6pPr marL="1798638" fontAlgn="base">
                        <a:spcBef>
                          <a:spcPct val="20000"/>
                        </a:spcBef>
                        <a:spcAft>
                          <a:spcPct val="0"/>
                        </a:spcAft>
                        <a:defRPr kumimoji="1">
                          <a:solidFill>
                            <a:schemeClr val="tx1"/>
                          </a:solidFill>
                          <a:latin typeface="Times New Roman" pitchFamily="18" charset="0"/>
                          <a:ea typeface="ＭＳ Ｐゴシック" pitchFamily="50" charset="-128"/>
                        </a:defRPr>
                      </a:lvl6pPr>
                      <a:lvl7pPr marL="2255838" fontAlgn="base">
                        <a:spcBef>
                          <a:spcPct val="20000"/>
                        </a:spcBef>
                        <a:spcAft>
                          <a:spcPct val="0"/>
                        </a:spcAft>
                        <a:defRPr kumimoji="1">
                          <a:solidFill>
                            <a:schemeClr val="tx1"/>
                          </a:solidFill>
                          <a:latin typeface="Times New Roman" pitchFamily="18" charset="0"/>
                          <a:ea typeface="ＭＳ Ｐゴシック" pitchFamily="50" charset="-128"/>
                        </a:defRPr>
                      </a:lvl7pPr>
                      <a:lvl8pPr marL="2713038" fontAlgn="base">
                        <a:spcBef>
                          <a:spcPct val="20000"/>
                        </a:spcBef>
                        <a:spcAft>
                          <a:spcPct val="0"/>
                        </a:spcAft>
                        <a:defRPr kumimoji="1">
                          <a:solidFill>
                            <a:schemeClr val="tx1"/>
                          </a:solidFill>
                          <a:latin typeface="Times New Roman" pitchFamily="18" charset="0"/>
                          <a:ea typeface="ＭＳ Ｐゴシック" pitchFamily="50" charset="-128"/>
                        </a:defRPr>
                      </a:lvl8pPr>
                      <a:lvl9pPr marL="3170238" fontAlgn="base">
                        <a:spcBef>
                          <a:spcPct val="20000"/>
                        </a:spcBef>
                        <a:spcAft>
                          <a:spcPct val="0"/>
                        </a:spcAft>
                        <a:defRPr kumimoji="1">
                          <a:solidFill>
                            <a:schemeClr val="tx1"/>
                          </a:solidFill>
                          <a:latin typeface="Times New Roman" pitchFamily="18" charset="0"/>
                          <a:ea typeface="ＭＳ Ｐゴシック"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1300" b="0" i="0" u="none" strike="noStrike" cap="none" normalizeH="0" baseline="0" dirty="0">
                          <a:ln>
                            <a:noFill/>
                          </a:ln>
                          <a:solidFill>
                            <a:schemeClr val="tx1">
                              <a:lumMod val="75000"/>
                            </a:schemeClr>
                          </a:solidFill>
                          <a:effectLst/>
                          <a:latin typeface="Meiryo UI" panose="020B0604030504040204" pitchFamily="50" charset="-128"/>
                          <a:ea typeface="Meiryo UI" panose="020B0604030504040204" pitchFamily="50" charset="-128"/>
                        </a:rPr>
                        <a:t>名古屋</a:t>
                      </a:r>
                    </a:p>
                  </a:txBody>
                  <a:tcPr marL="54000" marR="54000" marT="45725" marB="4572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Times New Roman" pitchFamily="18" charset="0"/>
                          <a:ea typeface="ＭＳ Ｐゴシック" pitchFamily="50" charset="-128"/>
                        </a:defRPr>
                      </a:lvl1pPr>
                      <a:lvl2pPr marL="344488" algn="l">
                        <a:spcBef>
                          <a:spcPct val="20000"/>
                        </a:spcBef>
                        <a:defRPr kumimoji="1" sz="2400">
                          <a:solidFill>
                            <a:schemeClr val="tx1"/>
                          </a:solidFill>
                          <a:latin typeface="Times New Roman" pitchFamily="18" charset="0"/>
                          <a:ea typeface="ＭＳ Ｐゴシック" pitchFamily="50" charset="-128"/>
                        </a:defRPr>
                      </a:lvl2pPr>
                      <a:lvl3pPr marL="671513" algn="l">
                        <a:spcBef>
                          <a:spcPct val="20000"/>
                        </a:spcBef>
                        <a:defRPr kumimoji="1" sz="2000">
                          <a:solidFill>
                            <a:schemeClr val="tx1"/>
                          </a:solidFill>
                          <a:latin typeface="Times New Roman" pitchFamily="18" charset="0"/>
                          <a:ea typeface="ＭＳ Ｐゴシック" pitchFamily="50" charset="-128"/>
                        </a:defRPr>
                      </a:lvl3pPr>
                      <a:lvl4pPr marL="1023938" algn="l">
                        <a:spcBef>
                          <a:spcPct val="20000"/>
                        </a:spcBef>
                        <a:defRPr kumimoji="1">
                          <a:solidFill>
                            <a:schemeClr val="tx1"/>
                          </a:solidFill>
                          <a:latin typeface="Times New Roman" pitchFamily="18" charset="0"/>
                          <a:ea typeface="ＭＳ Ｐゴシック" pitchFamily="50" charset="-128"/>
                        </a:defRPr>
                      </a:lvl4pPr>
                      <a:lvl5pPr marL="1341438" algn="l">
                        <a:spcBef>
                          <a:spcPct val="20000"/>
                        </a:spcBef>
                        <a:defRPr kumimoji="1">
                          <a:solidFill>
                            <a:schemeClr val="tx1"/>
                          </a:solidFill>
                          <a:latin typeface="Times New Roman" pitchFamily="18" charset="0"/>
                          <a:ea typeface="ＭＳ Ｐゴシック" pitchFamily="50" charset="-128"/>
                        </a:defRPr>
                      </a:lvl5pPr>
                      <a:lvl6pPr marL="1798638" fontAlgn="base">
                        <a:spcBef>
                          <a:spcPct val="20000"/>
                        </a:spcBef>
                        <a:spcAft>
                          <a:spcPct val="0"/>
                        </a:spcAft>
                        <a:defRPr kumimoji="1">
                          <a:solidFill>
                            <a:schemeClr val="tx1"/>
                          </a:solidFill>
                          <a:latin typeface="Times New Roman" pitchFamily="18" charset="0"/>
                          <a:ea typeface="ＭＳ Ｐゴシック" pitchFamily="50" charset="-128"/>
                        </a:defRPr>
                      </a:lvl6pPr>
                      <a:lvl7pPr marL="2255838" fontAlgn="base">
                        <a:spcBef>
                          <a:spcPct val="20000"/>
                        </a:spcBef>
                        <a:spcAft>
                          <a:spcPct val="0"/>
                        </a:spcAft>
                        <a:defRPr kumimoji="1">
                          <a:solidFill>
                            <a:schemeClr val="tx1"/>
                          </a:solidFill>
                          <a:latin typeface="Times New Roman" pitchFamily="18" charset="0"/>
                          <a:ea typeface="ＭＳ Ｐゴシック" pitchFamily="50" charset="-128"/>
                        </a:defRPr>
                      </a:lvl7pPr>
                      <a:lvl8pPr marL="2713038" fontAlgn="base">
                        <a:spcBef>
                          <a:spcPct val="20000"/>
                        </a:spcBef>
                        <a:spcAft>
                          <a:spcPct val="0"/>
                        </a:spcAft>
                        <a:defRPr kumimoji="1">
                          <a:solidFill>
                            <a:schemeClr val="tx1"/>
                          </a:solidFill>
                          <a:latin typeface="Times New Roman" pitchFamily="18" charset="0"/>
                          <a:ea typeface="ＭＳ Ｐゴシック" pitchFamily="50" charset="-128"/>
                        </a:defRPr>
                      </a:lvl8pPr>
                      <a:lvl9pPr marL="3170238" fontAlgn="base">
                        <a:spcBef>
                          <a:spcPct val="20000"/>
                        </a:spcBef>
                        <a:spcAft>
                          <a:spcPct val="0"/>
                        </a:spcAft>
                        <a:defRPr kumimoji="1">
                          <a:solidFill>
                            <a:schemeClr val="tx1"/>
                          </a:solidFill>
                          <a:latin typeface="Times New Roman" pitchFamily="18"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300" b="0" i="0" u="none" strike="noStrike" cap="none" normalizeH="0" baseline="0">
                        <a:ln>
                          <a:noFill/>
                        </a:ln>
                        <a:solidFill>
                          <a:schemeClr val="tx1">
                            <a:lumMod val="75000"/>
                          </a:schemeClr>
                        </a:solidFill>
                        <a:effectLst/>
                        <a:latin typeface="Meiryo UI" panose="020B0604030504040204" pitchFamily="50" charset="-128"/>
                        <a:ea typeface="Meiryo UI" panose="020B0604030504040204" pitchFamily="50" charset="-128"/>
                      </a:endParaRPr>
                    </a:p>
                  </a:txBody>
                  <a:tcPr marL="54000" marR="54000" marT="45725" marB="4572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lgDash"/>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Times New Roman" pitchFamily="18" charset="0"/>
                          <a:ea typeface="ＭＳ Ｐゴシック" pitchFamily="50" charset="-128"/>
                        </a:defRPr>
                      </a:lvl1pPr>
                      <a:lvl2pPr marL="344488" algn="l">
                        <a:spcBef>
                          <a:spcPct val="20000"/>
                        </a:spcBef>
                        <a:defRPr kumimoji="1" sz="2400">
                          <a:solidFill>
                            <a:schemeClr val="tx1"/>
                          </a:solidFill>
                          <a:latin typeface="Times New Roman" pitchFamily="18" charset="0"/>
                          <a:ea typeface="ＭＳ Ｐゴシック" pitchFamily="50" charset="-128"/>
                        </a:defRPr>
                      </a:lvl2pPr>
                      <a:lvl3pPr marL="671513" algn="l">
                        <a:spcBef>
                          <a:spcPct val="20000"/>
                        </a:spcBef>
                        <a:defRPr kumimoji="1" sz="2000">
                          <a:solidFill>
                            <a:schemeClr val="tx1"/>
                          </a:solidFill>
                          <a:latin typeface="Times New Roman" pitchFamily="18" charset="0"/>
                          <a:ea typeface="ＭＳ Ｐゴシック" pitchFamily="50" charset="-128"/>
                        </a:defRPr>
                      </a:lvl3pPr>
                      <a:lvl4pPr marL="1023938" algn="l">
                        <a:spcBef>
                          <a:spcPct val="20000"/>
                        </a:spcBef>
                        <a:defRPr kumimoji="1">
                          <a:solidFill>
                            <a:schemeClr val="tx1"/>
                          </a:solidFill>
                          <a:latin typeface="Times New Roman" pitchFamily="18" charset="0"/>
                          <a:ea typeface="ＭＳ Ｐゴシック" pitchFamily="50" charset="-128"/>
                        </a:defRPr>
                      </a:lvl4pPr>
                      <a:lvl5pPr marL="1341438" algn="l">
                        <a:spcBef>
                          <a:spcPct val="20000"/>
                        </a:spcBef>
                        <a:defRPr kumimoji="1">
                          <a:solidFill>
                            <a:schemeClr val="tx1"/>
                          </a:solidFill>
                          <a:latin typeface="Times New Roman" pitchFamily="18" charset="0"/>
                          <a:ea typeface="ＭＳ Ｐゴシック" pitchFamily="50" charset="-128"/>
                        </a:defRPr>
                      </a:lvl5pPr>
                      <a:lvl6pPr marL="1798638" fontAlgn="base">
                        <a:spcBef>
                          <a:spcPct val="20000"/>
                        </a:spcBef>
                        <a:spcAft>
                          <a:spcPct val="0"/>
                        </a:spcAft>
                        <a:defRPr kumimoji="1">
                          <a:solidFill>
                            <a:schemeClr val="tx1"/>
                          </a:solidFill>
                          <a:latin typeface="Times New Roman" pitchFamily="18" charset="0"/>
                          <a:ea typeface="ＭＳ Ｐゴシック" pitchFamily="50" charset="-128"/>
                        </a:defRPr>
                      </a:lvl6pPr>
                      <a:lvl7pPr marL="2255838" fontAlgn="base">
                        <a:spcBef>
                          <a:spcPct val="20000"/>
                        </a:spcBef>
                        <a:spcAft>
                          <a:spcPct val="0"/>
                        </a:spcAft>
                        <a:defRPr kumimoji="1">
                          <a:solidFill>
                            <a:schemeClr val="tx1"/>
                          </a:solidFill>
                          <a:latin typeface="Times New Roman" pitchFamily="18" charset="0"/>
                          <a:ea typeface="ＭＳ Ｐゴシック" pitchFamily="50" charset="-128"/>
                        </a:defRPr>
                      </a:lvl7pPr>
                      <a:lvl8pPr marL="2713038" fontAlgn="base">
                        <a:spcBef>
                          <a:spcPct val="20000"/>
                        </a:spcBef>
                        <a:spcAft>
                          <a:spcPct val="0"/>
                        </a:spcAft>
                        <a:defRPr kumimoji="1">
                          <a:solidFill>
                            <a:schemeClr val="tx1"/>
                          </a:solidFill>
                          <a:latin typeface="Times New Roman" pitchFamily="18" charset="0"/>
                          <a:ea typeface="ＭＳ Ｐゴシック" pitchFamily="50" charset="-128"/>
                        </a:defRPr>
                      </a:lvl8pPr>
                      <a:lvl9pPr marL="3170238" fontAlgn="base">
                        <a:spcBef>
                          <a:spcPct val="20000"/>
                        </a:spcBef>
                        <a:spcAft>
                          <a:spcPct val="0"/>
                        </a:spcAft>
                        <a:defRPr kumimoji="1">
                          <a:solidFill>
                            <a:schemeClr val="tx1"/>
                          </a:solidFill>
                          <a:latin typeface="Times New Roman" pitchFamily="18"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300" b="0" i="0" u="none" strike="noStrike" cap="none" normalizeH="0" baseline="0">
                        <a:ln>
                          <a:noFill/>
                        </a:ln>
                        <a:solidFill>
                          <a:schemeClr val="tx1">
                            <a:lumMod val="75000"/>
                          </a:schemeClr>
                        </a:solidFill>
                        <a:effectLst/>
                        <a:latin typeface="Meiryo UI" panose="020B0604030504040204" pitchFamily="50" charset="-128"/>
                        <a:ea typeface="Meiryo UI" panose="020B0604030504040204" pitchFamily="50" charset="-128"/>
                      </a:endParaRPr>
                    </a:p>
                  </a:txBody>
                  <a:tcPr marL="54000" marR="54000" marT="45725" marB="45725" anchor="ctr" horzOverflow="overflow">
                    <a:lnL w="12700" cap="flat" cmpd="sng" algn="ctr">
                      <a:solidFill>
                        <a:schemeClr val="tx1"/>
                      </a:solidFill>
                      <a:prstDash val="lgDash"/>
                      <a:round/>
                      <a:headEnd type="none" w="med" len="med"/>
                      <a:tailEnd type="none" w="med" len="med"/>
                    </a:lnL>
                    <a:lnR w="12700" cap="flat" cmpd="sng" algn="ctr">
                      <a:solidFill>
                        <a:schemeClr val="tx1"/>
                      </a:solidFill>
                      <a:prstDash val="lgDash"/>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Times New Roman" pitchFamily="18" charset="0"/>
                          <a:ea typeface="ＭＳ Ｐゴシック" pitchFamily="50" charset="-128"/>
                        </a:defRPr>
                      </a:lvl1pPr>
                      <a:lvl2pPr marL="344488" algn="l">
                        <a:spcBef>
                          <a:spcPct val="20000"/>
                        </a:spcBef>
                        <a:defRPr kumimoji="1" sz="2400">
                          <a:solidFill>
                            <a:schemeClr val="tx1"/>
                          </a:solidFill>
                          <a:latin typeface="Times New Roman" pitchFamily="18" charset="0"/>
                          <a:ea typeface="ＭＳ Ｐゴシック" pitchFamily="50" charset="-128"/>
                        </a:defRPr>
                      </a:lvl2pPr>
                      <a:lvl3pPr marL="671513" algn="l">
                        <a:spcBef>
                          <a:spcPct val="20000"/>
                        </a:spcBef>
                        <a:defRPr kumimoji="1" sz="2000">
                          <a:solidFill>
                            <a:schemeClr val="tx1"/>
                          </a:solidFill>
                          <a:latin typeface="Times New Roman" pitchFamily="18" charset="0"/>
                          <a:ea typeface="ＭＳ Ｐゴシック" pitchFamily="50" charset="-128"/>
                        </a:defRPr>
                      </a:lvl3pPr>
                      <a:lvl4pPr marL="1023938" algn="l">
                        <a:spcBef>
                          <a:spcPct val="20000"/>
                        </a:spcBef>
                        <a:defRPr kumimoji="1">
                          <a:solidFill>
                            <a:schemeClr val="tx1"/>
                          </a:solidFill>
                          <a:latin typeface="Times New Roman" pitchFamily="18" charset="0"/>
                          <a:ea typeface="ＭＳ Ｐゴシック" pitchFamily="50" charset="-128"/>
                        </a:defRPr>
                      </a:lvl4pPr>
                      <a:lvl5pPr marL="1341438" algn="l">
                        <a:spcBef>
                          <a:spcPct val="20000"/>
                        </a:spcBef>
                        <a:defRPr kumimoji="1">
                          <a:solidFill>
                            <a:schemeClr val="tx1"/>
                          </a:solidFill>
                          <a:latin typeface="Times New Roman" pitchFamily="18" charset="0"/>
                          <a:ea typeface="ＭＳ Ｐゴシック" pitchFamily="50" charset="-128"/>
                        </a:defRPr>
                      </a:lvl5pPr>
                      <a:lvl6pPr marL="1798638" fontAlgn="base">
                        <a:spcBef>
                          <a:spcPct val="20000"/>
                        </a:spcBef>
                        <a:spcAft>
                          <a:spcPct val="0"/>
                        </a:spcAft>
                        <a:defRPr kumimoji="1">
                          <a:solidFill>
                            <a:schemeClr val="tx1"/>
                          </a:solidFill>
                          <a:latin typeface="Times New Roman" pitchFamily="18" charset="0"/>
                          <a:ea typeface="ＭＳ Ｐゴシック" pitchFamily="50" charset="-128"/>
                        </a:defRPr>
                      </a:lvl6pPr>
                      <a:lvl7pPr marL="2255838" fontAlgn="base">
                        <a:spcBef>
                          <a:spcPct val="20000"/>
                        </a:spcBef>
                        <a:spcAft>
                          <a:spcPct val="0"/>
                        </a:spcAft>
                        <a:defRPr kumimoji="1">
                          <a:solidFill>
                            <a:schemeClr val="tx1"/>
                          </a:solidFill>
                          <a:latin typeface="Times New Roman" pitchFamily="18" charset="0"/>
                          <a:ea typeface="ＭＳ Ｐゴシック" pitchFamily="50" charset="-128"/>
                        </a:defRPr>
                      </a:lvl7pPr>
                      <a:lvl8pPr marL="2713038" fontAlgn="base">
                        <a:spcBef>
                          <a:spcPct val="20000"/>
                        </a:spcBef>
                        <a:spcAft>
                          <a:spcPct val="0"/>
                        </a:spcAft>
                        <a:defRPr kumimoji="1">
                          <a:solidFill>
                            <a:schemeClr val="tx1"/>
                          </a:solidFill>
                          <a:latin typeface="Times New Roman" pitchFamily="18" charset="0"/>
                          <a:ea typeface="ＭＳ Ｐゴシック" pitchFamily="50" charset="-128"/>
                        </a:defRPr>
                      </a:lvl8pPr>
                      <a:lvl9pPr marL="3170238" fontAlgn="base">
                        <a:spcBef>
                          <a:spcPct val="20000"/>
                        </a:spcBef>
                        <a:spcAft>
                          <a:spcPct val="0"/>
                        </a:spcAft>
                        <a:defRPr kumimoji="1">
                          <a:solidFill>
                            <a:schemeClr val="tx1"/>
                          </a:solidFill>
                          <a:latin typeface="Times New Roman" pitchFamily="18"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300" b="0" i="0" u="none" strike="noStrike" cap="none" normalizeH="0" baseline="0">
                        <a:ln>
                          <a:noFill/>
                        </a:ln>
                        <a:solidFill>
                          <a:schemeClr val="tx1">
                            <a:lumMod val="75000"/>
                          </a:schemeClr>
                        </a:solidFill>
                        <a:effectLst/>
                        <a:latin typeface="Meiryo UI" panose="020B0604030504040204" pitchFamily="50" charset="-128"/>
                        <a:ea typeface="Meiryo UI" panose="020B0604030504040204" pitchFamily="50" charset="-128"/>
                      </a:endParaRPr>
                    </a:p>
                  </a:txBody>
                  <a:tcPr marL="54000" marR="54000" marT="45725" marB="45725" anchor="ctr" horzOverflow="overflow">
                    <a:lnL w="12700" cap="flat" cmpd="sng" algn="ctr">
                      <a:solidFill>
                        <a:schemeClr val="tx1"/>
                      </a:solidFill>
                      <a:prstDash val="lgDash"/>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Times New Roman" pitchFamily="18" charset="0"/>
                          <a:ea typeface="ＭＳ Ｐゴシック" pitchFamily="50" charset="-128"/>
                        </a:defRPr>
                      </a:lvl1pPr>
                      <a:lvl2pPr marL="344488" algn="l">
                        <a:spcBef>
                          <a:spcPct val="20000"/>
                        </a:spcBef>
                        <a:defRPr kumimoji="1" sz="2400">
                          <a:solidFill>
                            <a:schemeClr val="tx1"/>
                          </a:solidFill>
                          <a:latin typeface="Times New Roman" pitchFamily="18" charset="0"/>
                          <a:ea typeface="ＭＳ Ｐゴシック" pitchFamily="50" charset="-128"/>
                        </a:defRPr>
                      </a:lvl2pPr>
                      <a:lvl3pPr marL="671513" algn="l">
                        <a:spcBef>
                          <a:spcPct val="20000"/>
                        </a:spcBef>
                        <a:defRPr kumimoji="1" sz="2000">
                          <a:solidFill>
                            <a:schemeClr val="tx1"/>
                          </a:solidFill>
                          <a:latin typeface="Times New Roman" pitchFamily="18" charset="0"/>
                          <a:ea typeface="ＭＳ Ｐゴシック" pitchFamily="50" charset="-128"/>
                        </a:defRPr>
                      </a:lvl3pPr>
                      <a:lvl4pPr marL="1023938" algn="l">
                        <a:spcBef>
                          <a:spcPct val="20000"/>
                        </a:spcBef>
                        <a:defRPr kumimoji="1">
                          <a:solidFill>
                            <a:schemeClr val="tx1"/>
                          </a:solidFill>
                          <a:latin typeface="Times New Roman" pitchFamily="18" charset="0"/>
                          <a:ea typeface="ＭＳ Ｐゴシック" pitchFamily="50" charset="-128"/>
                        </a:defRPr>
                      </a:lvl4pPr>
                      <a:lvl5pPr marL="1341438" algn="l">
                        <a:spcBef>
                          <a:spcPct val="20000"/>
                        </a:spcBef>
                        <a:defRPr kumimoji="1">
                          <a:solidFill>
                            <a:schemeClr val="tx1"/>
                          </a:solidFill>
                          <a:latin typeface="Times New Roman" pitchFamily="18" charset="0"/>
                          <a:ea typeface="ＭＳ Ｐゴシック" pitchFamily="50" charset="-128"/>
                        </a:defRPr>
                      </a:lvl5pPr>
                      <a:lvl6pPr marL="1798638" fontAlgn="base">
                        <a:spcBef>
                          <a:spcPct val="20000"/>
                        </a:spcBef>
                        <a:spcAft>
                          <a:spcPct val="0"/>
                        </a:spcAft>
                        <a:defRPr kumimoji="1">
                          <a:solidFill>
                            <a:schemeClr val="tx1"/>
                          </a:solidFill>
                          <a:latin typeface="Times New Roman" pitchFamily="18" charset="0"/>
                          <a:ea typeface="ＭＳ Ｐゴシック" pitchFamily="50" charset="-128"/>
                        </a:defRPr>
                      </a:lvl6pPr>
                      <a:lvl7pPr marL="2255838" fontAlgn="base">
                        <a:spcBef>
                          <a:spcPct val="20000"/>
                        </a:spcBef>
                        <a:spcAft>
                          <a:spcPct val="0"/>
                        </a:spcAft>
                        <a:defRPr kumimoji="1">
                          <a:solidFill>
                            <a:schemeClr val="tx1"/>
                          </a:solidFill>
                          <a:latin typeface="Times New Roman" pitchFamily="18" charset="0"/>
                          <a:ea typeface="ＭＳ Ｐゴシック" pitchFamily="50" charset="-128"/>
                        </a:defRPr>
                      </a:lvl7pPr>
                      <a:lvl8pPr marL="2713038" fontAlgn="base">
                        <a:spcBef>
                          <a:spcPct val="20000"/>
                        </a:spcBef>
                        <a:spcAft>
                          <a:spcPct val="0"/>
                        </a:spcAft>
                        <a:defRPr kumimoji="1">
                          <a:solidFill>
                            <a:schemeClr val="tx1"/>
                          </a:solidFill>
                          <a:latin typeface="Times New Roman" pitchFamily="18" charset="0"/>
                          <a:ea typeface="ＭＳ Ｐゴシック" pitchFamily="50" charset="-128"/>
                        </a:defRPr>
                      </a:lvl8pPr>
                      <a:lvl9pPr marL="3170238" fontAlgn="base">
                        <a:spcBef>
                          <a:spcPct val="20000"/>
                        </a:spcBef>
                        <a:spcAft>
                          <a:spcPct val="0"/>
                        </a:spcAft>
                        <a:defRPr kumimoji="1">
                          <a:solidFill>
                            <a:schemeClr val="tx1"/>
                          </a:solidFill>
                          <a:latin typeface="Times New Roman" pitchFamily="18"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300" b="0" i="0" u="none" strike="noStrike" cap="none" normalizeH="0" baseline="0">
                        <a:ln>
                          <a:noFill/>
                        </a:ln>
                        <a:solidFill>
                          <a:schemeClr val="tx1">
                            <a:lumMod val="75000"/>
                          </a:schemeClr>
                        </a:solidFill>
                        <a:effectLst/>
                        <a:latin typeface="Meiryo UI" panose="020B0604030504040204" pitchFamily="50" charset="-128"/>
                        <a:ea typeface="Meiryo UI" panose="020B0604030504040204" pitchFamily="50" charset="-128"/>
                      </a:endParaRPr>
                    </a:p>
                  </a:txBody>
                  <a:tcPr marL="54000" marR="54000" marT="45725" marB="4572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lgDash"/>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Times New Roman" pitchFamily="18" charset="0"/>
                          <a:ea typeface="ＭＳ Ｐゴシック" pitchFamily="50" charset="-128"/>
                        </a:defRPr>
                      </a:lvl1pPr>
                      <a:lvl2pPr marL="344488" algn="l">
                        <a:spcBef>
                          <a:spcPct val="20000"/>
                        </a:spcBef>
                        <a:defRPr kumimoji="1" sz="2400">
                          <a:solidFill>
                            <a:schemeClr val="tx1"/>
                          </a:solidFill>
                          <a:latin typeface="Times New Roman" pitchFamily="18" charset="0"/>
                          <a:ea typeface="ＭＳ Ｐゴシック" pitchFamily="50" charset="-128"/>
                        </a:defRPr>
                      </a:lvl2pPr>
                      <a:lvl3pPr marL="671513" algn="l">
                        <a:spcBef>
                          <a:spcPct val="20000"/>
                        </a:spcBef>
                        <a:defRPr kumimoji="1" sz="2000">
                          <a:solidFill>
                            <a:schemeClr val="tx1"/>
                          </a:solidFill>
                          <a:latin typeface="Times New Roman" pitchFamily="18" charset="0"/>
                          <a:ea typeface="ＭＳ Ｐゴシック" pitchFamily="50" charset="-128"/>
                        </a:defRPr>
                      </a:lvl3pPr>
                      <a:lvl4pPr marL="1023938" algn="l">
                        <a:spcBef>
                          <a:spcPct val="20000"/>
                        </a:spcBef>
                        <a:defRPr kumimoji="1">
                          <a:solidFill>
                            <a:schemeClr val="tx1"/>
                          </a:solidFill>
                          <a:latin typeface="Times New Roman" pitchFamily="18" charset="0"/>
                          <a:ea typeface="ＭＳ Ｐゴシック" pitchFamily="50" charset="-128"/>
                        </a:defRPr>
                      </a:lvl4pPr>
                      <a:lvl5pPr marL="1341438" algn="l">
                        <a:spcBef>
                          <a:spcPct val="20000"/>
                        </a:spcBef>
                        <a:defRPr kumimoji="1">
                          <a:solidFill>
                            <a:schemeClr val="tx1"/>
                          </a:solidFill>
                          <a:latin typeface="Times New Roman" pitchFamily="18" charset="0"/>
                          <a:ea typeface="ＭＳ Ｐゴシック" pitchFamily="50" charset="-128"/>
                        </a:defRPr>
                      </a:lvl5pPr>
                      <a:lvl6pPr marL="1798638" fontAlgn="base">
                        <a:spcBef>
                          <a:spcPct val="20000"/>
                        </a:spcBef>
                        <a:spcAft>
                          <a:spcPct val="0"/>
                        </a:spcAft>
                        <a:defRPr kumimoji="1">
                          <a:solidFill>
                            <a:schemeClr val="tx1"/>
                          </a:solidFill>
                          <a:latin typeface="Times New Roman" pitchFamily="18" charset="0"/>
                          <a:ea typeface="ＭＳ Ｐゴシック" pitchFamily="50" charset="-128"/>
                        </a:defRPr>
                      </a:lvl6pPr>
                      <a:lvl7pPr marL="2255838" fontAlgn="base">
                        <a:spcBef>
                          <a:spcPct val="20000"/>
                        </a:spcBef>
                        <a:spcAft>
                          <a:spcPct val="0"/>
                        </a:spcAft>
                        <a:defRPr kumimoji="1">
                          <a:solidFill>
                            <a:schemeClr val="tx1"/>
                          </a:solidFill>
                          <a:latin typeface="Times New Roman" pitchFamily="18" charset="0"/>
                          <a:ea typeface="ＭＳ Ｐゴシック" pitchFamily="50" charset="-128"/>
                        </a:defRPr>
                      </a:lvl7pPr>
                      <a:lvl8pPr marL="2713038" fontAlgn="base">
                        <a:spcBef>
                          <a:spcPct val="20000"/>
                        </a:spcBef>
                        <a:spcAft>
                          <a:spcPct val="0"/>
                        </a:spcAft>
                        <a:defRPr kumimoji="1">
                          <a:solidFill>
                            <a:schemeClr val="tx1"/>
                          </a:solidFill>
                          <a:latin typeface="Times New Roman" pitchFamily="18" charset="0"/>
                          <a:ea typeface="ＭＳ Ｐゴシック" pitchFamily="50" charset="-128"/>
                        </a:defRPr>
                      </a:lvl8pPr>
                      <a:lvl9pPr marL="3170238" fontAlgn="base">
                        <a:spcBef>
                          <a:spcPct val="20000"/>
                        </a:spcBef>
                        <a:spcAft>
                          <a:spcPct val="0"/>
                        </a:spcAft>
                        <a:defRPr kumimoji="1">
                          <a:solidFill>
                            <a:schemeClr val="tx1"/>
                          </a:solidFill>
                          <a:latin typeface="Times New Roman" pitchFamily="18"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300" b="0" i="0" u="none" strike="noStrike" cap="none" normalizeH="0" baseline="0">
                        <a:ln>
                          <a:noFill/>
                        </a:ln>
                        <a:solidFill>
                          <a:schemeClr val="tx1">
                            <a:lumMod val="75000"/>
                          </a:schemeClr>
                        </a:solidFill>
                        <a:effectLst/>
                        <a:latin typeface="Meiryo UI" panose="020B0604030504040204" pitchFamily="50" charset="-128"/>
                        <a:ea typeface="Meiryo UI" panose="020B0604030504040204" pitchFamily="50" charset="-128"/>
                      </a:endParaRPr>
                    </a:p>
                  </a:txBody>
                  <a:tcPr marL="54000" marR="54000" marT="45725" marB="45725" anchor="ctr" horzOverflow="overflow">
                    <a:lnL w="12700" cap="flat" cmpd="sng" algn="ctr">
                      <a:solidFill>
                        <a:schemeClr val="tx1"/>
                      </a:solidFill>
                      <a:prstDash val="lgDash"/>
                      <a:round/>
                      <a:headEnd type="none" w="med" len="med"/>
                      <a:tailEnd type="none" w="med" len="med"/>
                    </a:lnL>
                    <a:lnR w="12700" cap="flat" cmpd="sng" algn="ctr">
                      <a:solidFill>
                        <a:schemeClr val="tx1"/>
                      </a:solidFill>
                      <a:prstDash val="lgDash"/>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Times New Roman" pitchFamily="18" charset="0"/>
                          <a:ea typeface="ＭＳ Ｐゴシック" pitchFamily="50" charset="-128"/>
                        </a:defRPr>
                      </a:lvl1pPr>
                      <a:lvl2pPr marL="344488" algn="l">
                        <a:spcBef>
                          <a:spcPct val="20000"/>
                        </a:spcBef>
                        <a:defRPr kumimoji="1" sz="2400">
                          <a:solidFill>
                            <a:schemeClr val="tx1"/>
                          </a:solidFill>
                          <a:latin typeface="Times New Roman" pitchFamily="18" charset="0"/>
                          <a:ea typeface="ＭＳ Ｐゴシック" pitchFamily="50" charset="-128"/>
                        </a:defRPr>
                      </a:lvl2pPr>
                      <a:lvl3pPr marL="671513" algn="l">
                        <a:spcBef>
                          <a:spcPct val="20000"/>
                        </a:spcBef>
                        <a:defRPr kumimoji="1" sz="2000">
                          <a:solidFill>
                            <a:schemeClr val="tx1"/>
                          </a:solidFill>
                          <a:latin typeface="Times New Roman" pitchFamily="18" charset="0"/>
                          <a:ea typeface="ＭＳ Ｐゴシック" pitchFamily="50" charset="-128"/>
                        </a:defRPr>
                      </a:lvl3pPr>
                      <a:lvl4pPr marL="1023938" algn="l">
                        <a:spcBef>
                          <a:spcPct val="20000"/>
                        </a:spcBef>
                        <a:defRPr kumimoji="1">
                          <a:solidFill>
                            <a:schemeClr val="tx1"/>
                          </a:solidFill>
                          <a:latin typeface="Times New Roman" pitchFamily="18" charset="0"/>
                          <a:ea typeface="ＭＳ Ｐゴシック" pitchFamily="50" charset="-128"/>
                        </a:defRPr>
                      </a:lvl4pPr>
                      <a:lvl5pPr marL="1341438" algn="l">
                        <a:spcBef>
                          <a:spcPct val="20000"/>
                        </a:spcBef>
                        <a:defRPr kumimoji="1">
                          <a:solidFill>
                            <a:schemeClr val="tx1"/>
                          </a:solidFill>
                          <a:latin typeface="Times New Roman" pitchFamily="18" charset="0"/>
                          <a:ea typeface="ＭＳ Ｐゴシック" pitchFamily="50" charset="-128"/>
                        </a:defRPr>
                      </a:lvl5pPr>
                      <a:lvl6pPr marL="1798638" fontAlgn="base">
                        <a:spcBef>
                          <a:spcPct val="20000"/>
                        </a:spcBef>
                        <a:spcAft>
                          <a:spcPct val="0"/>
                        </a:spcAft>
                        <a:defRPr kumimoji="1">
                          <a:solidFill>
                            <a:schemeClr val="tx1"/>
                          </a:solidFill>
                          <a:latin typeface="Times New Roman" pitchFamily="18" charset="0"/>
                          <a:ea typeface="ＭＳ Ｐゴシック" pitchFamily="50" charset="-128"/>
                        </a:defRPr>
                      </a:lvl6pPr>
                      <a:lvl7pPr marL="2255838" fontAlgn="base">
                        <a:spcBef>
                          <a:spcPct val="20000"/>
                        </a:spcBef>
                        <a:spcAft>
                          <a:spcPct val="0"/>
                        </a:spcAft>
                        <a:defRPr kumimoji="1">
                          <a:solidFill>
                            <a:schemeClr val="tx1"/>
                          </a:solidFill>
                          <a:latin typeface="Times New Roman" pitchFamily="18" charset="0"/>
                          <a:ea typeface="ＭＳ Ｐゴシック" pitchFamily="50" charset="-128"/>
                        </a:defRPr>
                      </a:lvl7pPr>
                      <a:lvl8pPr marL="2713038" fontAlgn="base">
                        <a:spcBef>
                          <a:spcPct val="20000"/>
                        </a:spcBef>
                        <a:spcAft>
                          <a:spcPct val="0"/>
                        </a:spcAft>
                        <a:defRPr kumimoji="1">
                          <a:solidFill>
                            <a:schemeClr val="tx1"/>
                          </a:solidFill>
                          <a:latin typeface="Times New Roman" pitchFamily="18" charset="0"/>
                          <a:ea typeface="ＭＳ Ｐゴシック" pitchFamily="50" charset="-128"/>
                        </a:defRPr>
                      </a:lvl8pPr>
                      <a:lvl9pPr marL="3170238" fontAlgn="base">
                        <a:spcBef>
                          <a:spcPct val="20000"/>
                        </a:spcBef>
                        <a:spcAft>
                          <a:spcPct val="0"/>
                        </a:spcAft>
                        <a:defRPr kumimoji="1">
                          <a:solidFill>
                            <a:schemeClr val="tx1"/>
                          </a:solidFill>
                          <a:latin typeface="Times New Roman" pitchFamily="18"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300" b="0" i="0" u="none" strike="noStrike" cap="none" normalizeH="0" baseline="0">
                        <a:ln>
                          <a:noFill/>
                        </a:ln>
                        <a:solidFill>
                          <a:schemeClr val="tx1">
                            <a:lumMod val="75000"/>
                          </a:schemeClr>
                        </a:solidFill>
                        <a:effectLst/>
                        <a:latin typeface="Meiryo UI" panose="020B0604030504040204" pitchFamily="50" charset="-128"/>
                        <a:ea typeface="Meiryo UI" panose="020B0604030504040204" pitchFamily="50" charset="-128"/>
                      </a:endParaRPr>
                    </a:p>
                  </a:txBody>
                  <a:tcPr marL="54000" marR="54000" marT="45725" marB="45725" anchor="ctr" horzOverflow="overflow">
                    <a:lnL w="12700" cap="flat" cmpd="sng" algn="ctr">
                      <a:solidFill>
                        <a:schemeClr val="tx1"/>
                      </a:solidFill>
                      <a:prstDash val="lgDash"/>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Times New Roman" pitchFamily="18" charset="0"/>
                          <a:ea typeface="ＭＳ Ｐゴシック" pitchFamily="50" charset="-128"/>
                        </a:defRPr>
                      </a:lvl1pPr>
                      <a:lvl2pPr marL="344488" algn="l">
                        <a:spcBef>
                          <a:spcPct val="20000"/>
                        </a:spcBef>
                        <a:defRPr kumimoji="1" sz="2400">
                          <a:solidFill>
                            <a:schemeClr val="tx1"/>
                          </a:solidFill>
                          <a:latin typeface="Times New Roman" pitchFamily="18" charset="0"/>
                          <a:ea typeface="ＭＳ Ｐゴシック" pitchFamily="50" charset="-128"/>
                        </a:defRPr>
                      </a:lvl2pPr>
                      <a:lvl3pPr marL="671513" algn="l">
                        <a:spcBef>
                          <a:spcPct val="20000"/>
                        </a:spcBef>
                        <a:defRPr kumimoji="1" sz="2000">
                          <a:solidFill>
                            <a:schemeClr val="tx1"/>
                          </a:solidFill>
                          <a:latin typeface="Times New Roman" pitchFamily="18" charset="0"/>
                          <a:ea typeface="ＭＳ Ｐゴシック" pitchFamily="50" charset="-128"/>
                        </a:defRPr>
                      </a:lvl3pPr>
                      <a:lvl4pPr marL="1023938" algn="l">
                        <a:spcBef>
                          <a:spcPct val="20000"/>
                        </a:spcBef>
                        <a:defRPr kumimoji="1">
                          <a:solidFill>
                            <a:schemeClr val="tx1"/>
                          </a:solidFill>
                          <a:latin typeface="Times New Roman" pitchFamily="18" charset="0"/>
                          <a:ea typeface="ＭＳ Ｐゴシック" pitchFamily="50" charset="-128"/>
                        </a:defRPr>
                      </a:lvl4pPr>
                      <a:lvl5pPr marL="1341438" algn="l">
                        <a:spcBef>
                          <a:spcPct val="20000"/>
                        </a:spcBef>
                        <a:defRPr kumimoji="1">
                          <a:solidFill>
                            <a:schemeClr val="tx1"/>
                          </a:solidFill>
                          <a:latin typeface="Times New Roman" pitchFamily="18" charset="0"/>
                          <a:ea typeface="ＭＳ Ｐゴシック" pitchFamily="50" charset="-128"/>
                        </a:defRPr>
                      </a:lvl5pPr>
                      <a:lvl6pPr marL="1798638" fontAlgn="base">
                        <a:spcBef>
                          <a:spcPct val="20000"/>
                        </a:spcBef>
                        <a:spcAft>
                          <a:spcPct val="0"/>
                        </a:spcAft>
                        <a:defRPr kumimoji="1">
                          <a:solidFill>
                            <a:schemeClr val="tx1"/>
                          </a:solidFill>
                          <a:latin typeface="Times New Roman" pitchFamily="18" charset="0"/>
                          <a:ea typeface="ＭＳ Ｐゴシック" pitchFamily="50" charset="-128"/>
                        </a:defRPr>
                      </a:lvl6pPr>
                      <a:lvl7pPr marL="2255838" fontAlgn="base">
                        <a:spcBef>
                          <a:spcPct val="20000"/>
                        </a:spcBef>
                        <a:spcAft>
                          <a:spcPct val="0"/>
                        </a:spcAft>
                        <a:defRPr kumimoji="1">
                          <a:solidFill>
                            <a:schemeClr val="tx1"/>
                          </a:solidFill>
                          <a:latin typeface="Times New Roman" pitchFamily="18" charset="0"/>
                          <a:ea typeface="ＭＳ Ｐゴシック" pitchFamily="50" charset="-128"/>
                        </a:defRPr>
                      </a:lvl7pPr>
                      <a:lvl8pPr marL="2713038" fontAlgn="base">
                        <a:spcBef>
                          <a:spcPct val="20000"/>
                        </a:spcBef>
                        <a:spcAft>
                          <a:spcPct val="0"/>
                        </a:spcAft>
                        <a:defRPr kumimoji="1">
                          <a:solidFill>
                            <a:schemeClr val="tx1"/>
                          </a:solidFill>
                          <a:latin typeface="Times New Roman" pitchFamily="18" charset="0"/>
                          <a:ea typeface="ＭＳ Ｐゴシック" pitchFamily="50" charset="-128"/>
                        </a:defRPr>
                      </a:lvl8pPr>
                      <a:lvl9pPr marL="3170238" fontAlgn="base">
                        <a:spcBef>
                          <a:spcPct val="20000"/>
                        </a:spcBef>
                        <a:spcAft>
                          <a:spcPct val="0"/>
                        </a:spcAft>
                        <a:defRPr kumimoji="1">
                          <a:solidFill>
                            <a:schemeClr val="tx1"/>
                          </a:solidFill>
                          <a:latin typeface="Times New Roman" pitchFamily="18"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300" b="0" i="0" u="none" strike="noStrike" cap="none" normalizeH="0" baseline="0">
                        <a:ln>
                          <a:noFill/>
                        </a:ln>
                        <a:solidFill>
                          <a:schemeClr val="tx1">
                            <a:lumMod val="75000"/>
                          </a:schemeClr>
                        </a:solidFill>
                        <a:effectLst/>
                        <a:latin typeface="Meiryo UI" panose="020B0604030504040204" pitchFamily="50" charset="-128"/>
                        <a:ea typeface="Meiryo UI" panose="020B0604030504040204" pitchFamily="50" charset="-128"/>
                      </a:endParaRPr>
                    </a:p>
                  </a:txBody>
                  <a:tcPr marL="54000" marR="54000" marT="45725" marB="4572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lgDash"/>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Times New Roman" pitchFamily="18" charset="0"/>
                          <a:ea typeface="ＭＳ Ｐゴシック" pitchFamily="50" charset="-128"/>
                        </a:defRPr>
                      </a:lvl1pPr>
                      <a:lvl2pPr marL="344488" algn="l">
                        <a:spcBef>
                          <a:spcPct val="20000"/>
                        </a:spcBef>
                        <a:defRPr kumimoji="1" sz="2400">
                          <a:solidFill>
                            <a:schemeClr val="tx1"/>
                          </a:solidFill>
                          <a:latin typeface="Times New Roman" pitchFamily="18" charset="0"/>
                          <a:ea typeface="ＭＳ Ｐゴシック" pitchFamily="50" charset="-128"/>
                        </a:defRPr>
                      </a:lvl2pPr>
                      <a:lvl3pPr marL="671513" algn="l">
                        <a:spcBef>
                          <a:spcPct val="20000"/>
                        </a:spcBef>
                        <a:defRPr kumimoji="1" sz="2000">
                          <a:solidFill>
                            <a:schemeClr val="tx1"/>
                          </a:solidFill>
                          <a:latin typeface="Times New Roman" pitchFamily="18" charset="0"/>
                          <a:ea typeface="ＭＳ Ｐゴシック" pitchFamily="50" charset="-128"/>
                        </a:defRPr>
                      </a:lvl3pPr>
                      <a:lvl4pPr marL="1023938" algn="l">
                        <a:spcBef>
                          <a:spcPct val="20000"/>
                        </a:spcBef>
                        <a:defRPr kumimoji="1">
                          <a:solidFill>
                            <a:schemeClr val="tx1"/>
                          </a:solidFill>
                          <a:latin typeface="Times New Roman" pitchFamily="18" charset="0"/>
                          <a:ea typeface="ＭＳ Ｐゴシック" pitchFamily="50" charset="-128"/>
                        </a:defRPr>
                      </a:lvl4pPr>
                      <a:lvl5pPr marL="1341438" algn="l">
                        <a:spcBef>
                          <a:spcPct val="20000"/>
                        </a:spcBef>
                        <a:defRPr kumimoji="1">
                          <a:solidFill>
                            <a:schemeClr val="tx1"/>
                          </a:solidFill>
                          <a:latin typeface="Times New Roman" pitchFamily="18" charset="0"/>
                          <a:ea typeface="ＭＳ Ｐゴシック" pitchFamily="50" charset="-128"/>
                        </a:defRPr>
                      </a:lvl5pPr>
                      <a:lvl6pPr marL="1798638" fontAlgn="base">
                        <a:spcBef>
                          <a:spcPct val="20000"/>
                        </a:spcBef>
                        <a:spcAft>
                          <a:spcPct val="0"/>
                        </a:spcAft>
                        <a:defRPr kumimoji="1">
                          <a:solidFill>
                            <a:schemeClr val="tx1"/>
                          </a:solidFill>
                          <a:latin typeface="Times New Roman" pitchFamily="18" charset="0"/>
                          <a:ea typeface="ＭＳ Ｐゴシック" pitchFamily="50" charset="-128"/>
                        </a:defRPr>
                      </a:lvl6pPr>
                      <a:lvl7pPr marL="2255838" fontAlgn="base">
                        <a:spcBef>
                          <a:spcPct val="20000"/>
                        </a:spcBef>
                        <a:spcAft>
                          <a:spcPct val="0"/>
                        </a:spcAft>
                        <a:defRPr kumimoji="1">
                          <a:solidFill>
                            <a:schemeClr val="tx1"/>
                          </a:solidFill>
                          <a:latin typeface="Times New Roman" pitchFamily="18" charset="0"/>
                          <a:ea typeface="ＭＳ Ｐゴシック" pitchFamily="50" charset="-128"/>
                        </a:defRPr>
                      </a:lvl7pPr>
                      <a:lvl8pPr marL="2713038" fontAlgn="base">
                        <a:spcBef>
                          <a:spcPct val="20000"/>
                        </a:spcBef>
                        <a:spcAft>
                          <a:spcPct val="0"/>
                        </a:spcAft>
                        <a:defRPr kumimoji="1">
                          <a:solidFill>
                            <a:schemeClr val="tx1"/>
                          </a:solidFill>
                          <a:latin typeface="Times New Roman" pitchFamily="18" charset="0"/>
                          <a:ea typeface="ＭＳ Ｐゴシック" pitchFamily="50" charset="-128"/>
                        </a:defRPr>
                      </a:lvl8pPr>
                      <a:lvl9pPr marL="3170238" fontAlgn="base">
                        <a:spcBef>
                          <a:spcPct val="20000"/>
                        </a:spcBef>
                        <a:spcAft>
                          <a:spcPct val="0"/>
                        </a:spcAft>
                        <a:defRPr kumimoji="1">
                          <a:solidFill>
                            <a:schemeClr val="tx1"/>
                          </a:solidFill>
                          <a:latin typeface="Times New Roman" pitchFamily="18"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300" b="0" i="0" u="none" strike="noStrike" cap="none" normalizeH="0" baseline="0">
                        <a:ln>
                          <a:noFill/>
                        </a:ln>
                        <a:solidFill>
                          <a:schemeClr val="tx1">
                            <a:lumMod val="75000"/>
                          </a:schemeClr>
                        </a:solidFill>
                        <a:effectLst/>
                        <a:latin typeface="Meiryo UI" panose="020B0604030504040204" pitchFamily="50" charset="-128"/>
                        <a:ea typeface="Meiryo UI" panose="020B0604030504040204" pitchFamily="50" charset="-128"/>
                      </a:endParaRPr>
                    </a:p>
                  </a:txBody>
                  <a:tcPr marL="54000" marR="54000" marT="45725" marB="45725" anchor="ctr" horzOverflow="overflow">
                    <a:lnL w="12700" cap="flat" cmpd="sng" algn="ctr">
                      <a:solidFill>
                        <a:schemeClr val="tx1"/>
                      </a:solidFill>
                      <a:prstDash val="lgDash"/>
                      <a:round/>
                      <a:headEnd type="none" w="med" len="med"/>
                      <a:tailEnd type="none" w="med" len="med"/>
                    </a:lnL>
                    <a:lnR w="12700" cap="flat" cmpd="sng" algn="ctr">
                      <a:solidFill>
                        <a:schemeClr val="tx1"/>
                      </a:solidFill>
                      <a:prstDash val="lgDash"/>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Times New Roman" pitchFamily="18" charset="0"/>
                          <a:ea typeface="ＭＳ Ｐゴシック" pitchFamily="50" charset="-128"/>
                        </a:defRPr>
                      </a:lvl1pPr>
                      <a:lvl2pPr marL="344488" algn="l">
                        <a:spcBef>
                          <a:spcPct val="20000"/>
                        </a:spcBef>
                        <a:defRPr kumimoji="1" sz="2400">
                          <a:solidFill>
                            <a:schemeClr val="tx1"/>
                          </a:solidFill>
                          <a:latin typeface="Times New Roman" pitchFamily="18" charset="0"/>
                          <a:ea typeface="ＭＳ Ｐゴシック" pitchFamily="50" charset="-128"/>
                        </a:defRPr>
                      </a:lvl2pPr>
                      <a:lvl3pPr marL="671513" algn="l">
                        <a:spcBef>
                          <a:spcPct val="20000"/>
                        </a:spcBef>
                        <a:defRPr kumimoji="1" sz="2000">
                          <a:solidFill>
                            <a:schemeClr val="tx1"/>
                          </a:solidFill>
                          <a:latin typeface="Times New Roman" pitchFamily="18" charset="0"/>
                          <a:ea typeface="ＭＳ Ｐゴシック" pitchFamily="50" charset="-128"/>
                        </a:defRPr>
                      </a:lvl3pPr>
                      <a:lvl4pPr marL="1023938" algn="l">
                        <a:spcBef>
                          <a:spcPct val="20000"/>
                        </a:spcBef>
                        <a:defRPr kumimoji="1">
                          <a:solidFill>
                            <a:schemeClr val="tx1"/>
                          </a:solidFill>
                          <a:latin typeface="Times New Roman" pitchFamily="18" charset="0"/>
                          <a:ea typeface="ＭＳ Ｐゴシック" pitchFamily="50" charset="-128"/>
                        </a:defRPr>
                      </a:lvl4pPr>
                      <a:lvl5pPr marL="1341438" algn="l">
                        <a:spcBef>
                          <a:spcPct val="20000"/>
                        </a:spcBef>
                        <a:defRPr kumimoji="1">
                          <a:solidFill>
                            <a:schemeClr val="tx1"/>
                          </a:solidFill>
                          <a:latin typeface="Times New Roman" pitchFamily="18" charset="0"/>
                          <a:ea typeface="ＭＳ Ｐゴシック" pitchFamily="50" charset="-128"/>
                        </a:defRPr>
                      </a:lvl5pPr>
                      <a:lvl6pPr marL="1798638" fontAlgn="base">
                        <a:spcBef>
                          <a:spcPct val="20000"/>
                        </a:spcBef>
                        <a:spcAft>
                          <a:spcPct val="0"/>
                        </a:spcAft>
                        <a:defRPr kumimoji="1">
                          <a:solidFill>
                            <a:schemeClr val="tx1"/>
                          </a:solidFill>
                          <a:latin typeface="Times New Roman" pitchFamily="18" charset="0"/>
                          <a:ea typeface="ＭＳ Ｐゴシック" pitchFamily="50" charset="-128"/>
                        </a:defRPr>
                      </a:lvl6pPr>
                      <a:lvl7pPr marL="2255838" fontAlgn="base">
                        <a:spcBef>
                          <a:spcPct val="20000"/>
                        </a:spcBef>
                        <a:spcAft>
                          <a:spcPct val="0"/>
                        </a:spcAft>
                        <a:defRPr kumimoji="1">
                          <a:solidFill>
                            <a:schemeClr val="tx1"/>
                          </a:solidFill>
                          <a:latin typeface="Times New Roman" pitchFamily="18" charset="0"/>
                          <a:ea typeface="ＭＳ Ｐゴシック" pitchFamily="50" charset="-128"/>
                        </a:defRPr>
                      </a:lvl7pPr>
                      <a:lvl8pPr marL="2713038" fontAlgn="base">
                        <a:spcBef>
                          <a:spcPct val="20000"/>
                        </a:spcBef>
                        <a:spcAft>
                          <a:spcPct val="0"/>
                        </a:spcAft>
                        <a:defRPr kumimoji="1">
                          <a:solidFill>
                            <a:schemeClr val="tx1"/>
                          </a:solidFill>
                          <a:latin typeface="Times New Roman" pitchFamily="18" charset="0"/>
                          <a:ea typeface="ＭＳ Ｐゴシック" pitchFamily="50" charset="-128"/>
                        </a:defRPr>
                      </a:lvl8pPr>
                      <a:lvl9pPr marL="3170238" fontAlgn="base">
                        <a:spcBef>
                          <a:spcPct val="20000"/>
                        </a:spcBef>
                        <a:spcAft>
                          <a:spcPct val="0"/>
                        </a:spcAft>
                        <a:defRPr kumimoji="1">
                          <a:solidFill>
                            <a:schemeClr val="tx1"/>
                          </a:solidFill>
                          <a:latin typeface="Times New Roman" pitchFamily="18"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300" b="0" i="0" u="none" strike="noStrike" cap="none" normalizeH="0" baseline="0">
                        <a:ln>
                          <a:noFill/>
                        </a:ln>
                        <a:solidFill>
                          <a:schemeClr val="tx1">
                            <a:lumMod val="75000"/>
                          </a:schemeClr>
                        </a:solidFill>
                        <a:effectLst/>
                        <a:latin typeface="Meiryo UI" panose="020B0604030504040204" pitchFamily="50" charset="-128"/>
                        <a:ea typeface="Meiryo UI" panose="020B0604030504040204" pitchFamily="50" charset="-128"/>
                      </a:endParaRPr>
                    </a:p>
                  </a:txBody>
                  <a:tcPr marL="54000" marR="54000" marT="45725" marB="45725" anchor="ctr" horzOverflow="overflow">
                    <a:lnL w="12700" cap="flat" cmpd="sng" algn="ctr">
                      <a:solidFill>
                        <a:schemeClr val="tx1"/>
                      </a:solidFill>
                      <a:prstDash val="lgDash"/>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Times New Roman" pitchFamily="18" charset="0"/>
                          <a:ea typeface="ＭＳ Ｐゴシック" pitchFamily="50" charset="-128"/>
                        </a:defRPr>
                      </a:lvl1pPr>
                      <a:lvl2pPr marL="344488" algn="l">
                        <a:spcBef>
                          <a:spcPct val="20000"/>
                        </a:spcBef>
                        <a:defRPr kumimoji="1" sz="2400">
                          <a:solidFill>
                            <a:schemeClr val="tx1"/>
                          </a:solidFill>
                          <a:latin typeface="Times New Roman" pitchFamily="18" charset="0"/>
                          <a:ea typeface="ＭＳ Ｐゴシック" pitchFamily="50" charset="-128"/>
                        </a:defRPr>
                      </a:lvl2pPr>
                      <a:lvl3pPr marL="671513" algn="l">
                        <a:spcBef>
                          <a:spcPct val="20000"/>
                        </a:spcBef>
                        <a:defRPr kumimoji="1" sz="2000">
                          <a:solidFill>
                            <a:schemeClr val="tx1"/>
                          </a:solidFill>
                          <a:latin typeface="Times New Roman" pitchFamily="18" charset="0"/>
                          <a:ea typeface="ＭＳ Ｐゴシック" pitchFamily="50" charset="-128"/>
                        </a:defRPr>
                      </a:lvl3pPr>
                      <a:lvl4pPr marL="1023938" algn="l">
                        <a:spcBef>
                          <a:spcPct val="20000"/>
                        </a:spcBef>
                        <a:defRPr kumimoji="1">
                          <a:solidFill>
                            <a:schemeClr val="tx1"/>
                          </a:solidFill>
                          <a:latin typeface="Times New Roman" pitchFamily="18" charset="0"/>
                          <a:ea typeface="ＭＳ Ｐゴシック" pitchFamily="50" charset="-128"/>
                        </a:defRPr>
                      </a:lvl4pPr>
                      <a:lvl5pPr marL="1341438" algn="l">
                        <a:spcBef>
                          <a:spcPct val="20000"/>
                        </a:spcBef>
                        <a:defRPr kumimoji="1">
                          <a:solidFill>
                            <a:schemeClr val="tx1"/>
                          </a:solidFill>
                          <a:latin typeface="Times New Roman" pitchFamily="18" charset="0"/>
                          <a:ea typeface="ＭＳ Ｐゴシック" pitchFamily="50" charset="-128"/>
                        </a:defRPr>
                      </a:lvl5pPr>
                      <a:lvl6pPr marL="1798638" fontAlgn="base">
                        <a:spcBef>
                          <a:spcPct val="20000"/>
                        </a:spcBef>
                        <a:spcAft>
                          <a:spcPct val="0"/>
                        </a:spcAft>
                        <a:defRPr kumimoji="1">
                          <a:solidFill>
                            <a:schemeClr val="tx1"/>
                          </a:solidFill>
                          <a:latin typeface="Times New Roman" pitchFamily="18" charset="0"/>
                          <a:ea typeface="ＭＳ Ｐゴシック" pitchFamily="50" charset="-128"/>
                        </a:defRPr>
                      </a:lvl6pPr>
                      <a:lvl7pPr marL="2255838" fontAlgn="base">
                        <a:spcBef>
                          <a:spcPct val="20000"/>
                        </a:spcBef>
                        <a:spcAft>
                          <a:spcPct val="0"/>
                        </a:spcAft>
                        <a:defRPr kumimoji="1">
                          <a:solidFill>
                            <a:schemeClr val="tx1"/>
                          </a:solidFill>
                          <a:latin typeface="Times New Roman" pitchFamily="18" charset="0"/>
                          <a:ea typeface="ＭＳ Ｐゴシック" pitchFamily="50" charset="-128"/>
                        </a:defRPr>
                      </a:lvl7pPr>
                      <a:lvl8pPr marL="2713038" fontAlgn="base">
                        <a:spcBef>
                          <a:spcPct val="20000"/>
                        </a:spcBef>
                        <a:spcAft>
                          <a:spcPct val="0"/>
                        </a:spcAft>
                        <a:defRPr kumimoji="1">
                          <a:solidFill>
                            <a:schemeClr val="tx1"/>
                          </a:solidFill>
                          <a:latin typeface="Times New Roman" pitchFamily="18" charset="0"/>
                          <a:ea typeface="ＭＳ Ｐゴシック" pitchFamily="50" charset="-128"/>
                        </a:defRPr>
                      </a:lvl8pPr>
                      <a:lvl9pPr marL="3170238" fontAlgn="base">
                        <a:spcBef>
                          <a:spcPct val="20000"/>
                        </a:spcBef>
                        <a:spcAft>
                          <a:spcPct val="0"/>
                        </a:spcAft>
                        <a:defRPr kumimoji="1">
                          <a:solidFill>
                            <a:schemeClr val="tx1"/>
                          </a:solidFill>
                          <a:latin typeface="Times New Roman" pitchFamily="18" charset="0"/>
                          <a:ea typeface="ＭＳ Ｐゴシック"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1300" b="0" i="0" u="none" strike="noStrike" cap="none" normalizeH="0" baseline="0">
                          <a:ln>
                            <a:noFill/>
                          </a:ln>
                          <a:solidFill>
                            <a:schemeClr val="tx1">
                              <a:lumMod val="75000"/>
                            </a:schemeClr>
                          </a:solidFill>
                          <a:effectLst/>
                          <a:latin typeface="Meiryo UI" panose="020B0604030504040204" pitchFamily="50" charset="-128"/>
                          <a:ea typeface="Meiryo UI" panose="020B0604030504040204" pitchFamily="50" charset="-128"/>
                        </a:rPr>
                        <a:t>目標と比較</a:t>
                      </a:r>
                    </a:p>
                  </a:txBody>
                  <a:tcPr marL="54000" marR="54000" marT="45725" marB="4572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r h="411209">
                <a:tc>
                  <a:txBody>
                    <a:bodyPr/>
                    <a:lstStyle>
                      <a:lvl1pPr algn="l">
                        <a:spcBef>
                          <a:spcPct val="20000"/>
                        </a:spcBef>
                        <a:defRPr kumimoji="1" sz="2800">
                          <a:solidFill>
                            <a:schemeClr val="tx1"/>
                          </a:solidFill>
                          <a:latin typeface="Times New Roman" pitchFamily="18" charset="0"/>
                          <a:ea typeface="ＭＳ Ｐゴシック" pitchFamily="50" charset="-128"/>
                        </a:defRPr>
                      </a:lvl1pPr>
                      <a:lvl2pPr marL="344488" algn="l">
                        <a:spcBef>
                          <a:spcPct val="20000"/>
                        </a:spcBef>
                        <a:defRPr kumimoji="1" sz="2400">
                          <a:solidFill>
                            <a:schemeClr val="tx1"/>
                          </a:solidFill>
                          <a:latin typeface="Times New Roman" pitchFamily="18" charset="0"/>
                          <a:ea typeface="ＭＳ Ｐゴシック" pitchFamily="50" charset="-128"/>
                        </a:defRPr>
                      </a:lvl2pPr>
                      <a:lvl3pPr marL="671513" algn="l">
                        <a:spcBef>
                          <a:spcPct val="20000"/>
                        </a:spcBef>
                        <a:defRPr kumimoji="1" sz="2000">
                          <a:solidFill>
                            <a:schemeClr val="tx1"/>
                          </a:solidFill>
                          <a:latin typeface="Times New Roman" pitchFamily="18" charset="0"/>
                          <a:ea typeface="ＭＳ Ｐゴシック" pitchFamily="50" charset="-128"/>
                        </a:defRPr>
                      </a:lvl3pPr>
                      <a:lvl4pPr marL="1023938" algn="l">
                        <a:spcBef>
                          <a:spcPct val="20000"/>
                        </a:spcBef>
                        <a:defRPr kumimoji="1">
                          <a:solidFill>
                            <a:schemeClr val="tx1"/>
                          </a:solidFill>
                          <a:latin typeface="Times New Roman" pitchFamily="18" charset="0"/>
                          <a:ea typeface="ＭＳ Ｐゴシック" pitchFamily="50" charset="-128"/>
                        </a:defRPr>
                      </a:lvl4pPr>
                      <a:lvl5pPr marL="1341438" algn="l">
                        <a:spcBef>
                          <a:spcPct val="20000"/>
                        </a:spcBef>
                        <a:defRPr kumimoji="1">
                          <a:solidFill>
                            <a:schemeClr val="tx1"/>
                          </a:solidFill>
                          <a:latin typeface="Times New Roman" pitchFamily="18" charset="0"/>
                          <a:ea typeface="ＭＳ Ｐゴシック" pitchFamily="50" charset="-128"/>
                        </a:defRPr>
                      </a:lvl5pPr>
                      <a:lvl6pPr marL="1798638" fontAlgn="base">
                        <a:spcBef>
                          <a:spcPct val="20000"/>
                        </a:spcBef>
                        <a:spcAft>
                          <a:spcPct val="0"/>
                        </a:spcAft>
                        <a:defRPr kumimoji="1">
                          <a:solidFill>
                            <a:schemeClr val="tx1"/>
                          </a:solidFill>
                          <a:latin typeface="Times New Roman" pitchFamily="18" charset="0"/>
                          <a:ea typeface="ＭＳ Ｐゴシック" pitchFamily="50" charset="-128"/>
                        </a:defRPr>
                      </a:lvl6pPr>
                      <a:lvl7pPr marL="2255838" fontAlgn="base">
                        <a:spcBef>
                          <a:spcPct val="20000"/>
                        </a:spcBef>
                        <a:spcAft>
                          <a:spcPct val="0"/>
                        </a:spcAft>
                        <a:defRPr kumimoji="1">
                          <a:solidFill>
                            <a:schemeClr val="tx1"/>
                          </a:solidFill>
                          <a:latin typeface="Times New Roman" pitchFamily="18" charset="0"/>
                          <a:ea typeface="ＭＳ Ｐゴシック" pitchFamily="50" charset="-128"/>
                        </a:defRPr>
                      </a:lvl7pPr>
                      <a:lvl8pPr marL="2713038" fontAlgn="base">
                        <a:spcBef>
                          <a:spcPct val="20000"/>
                        </a:spcBef>
                        <a:spcAft>
                          <a:spcPct val="0"/>
                        </a:spcAft>
                        <a:defRPr kumimoji="1">
                          <a:solidFill>
                            <a:schemeClr val="tx1"/>
                          </a:solidFill>
                          <a:latin typeface="Times New Roman" pitchFamily="18" charset="0"/>
                          <a:ea typeface="ＭＳ Ｐゴシック" pitchFamily="50" charset="-128"/>
                        </a:defRPr>
                      </a:lvl8pPr>
                      <a:lvl9pPr marL="3170238" fontAlgn="base">
                        <a:spcBef>
                          <a:spcPct val="20000"/>
                        </a:spcBef>
                        <a:spcAft>
                          <a:spcPct val="0"/>
                        </a:spcAft>
                        <a:defRPr kumimoji="1">
                          <a:solidFill>
                            <a:schemeClr val="tx1"/>
                          </a:solidFill>
                          <a:latin typeface="Times New Roman" pitchFamily="18"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ja-JP" altLang="en-US" sz="1300" b="1" i="0" u="none" strike="noStrike" cap="none" normalizeH="0" baseline="0" dirty="0">
                          <a:ln>
                            <a:noFill/>
                          </a:ln>
                          <a:solidFill>
                            <a:schemeClr val="tx1">
                              <a:lumMod val="75000"/>
                            </a:schemeClr>
                          </a:solidFill>
                          <a:effectLst/>
                          <a:latin typeface="Meiryo UI" panose="020B0604030504040204" pitchFamily="50" charset="-128"/>
                          <a:ea typeface="Meiryo UI" panose="020B0604030504040204" pitchFamily="50" charset="-128"/>
                        </a:rPr>
                        <a:t>標準化と管理の定着</a:t>
                      </a:r>
                    </a:p>
                  </a:txBody>
                  <a:tcPr marL="54000" marR="54000" marT="45725" marB="4572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lumMod val="95000"/>
                      </a:schemeClr>
                    </a:solidFill>
                  </a:tcPr>
                </a:tc>
                <a:tc>
                  <a:txBody>
                    <a:bodyPr/>
                    <a:lstStyle>
                      <a:lvl1pPr algn="l">
                        <a:spcBef>
                          <a:spcPct val="20000"/>
                        </a:spcBef>
                        <a:defRPr kumimoji="1" sz="2800">
                          <a:solidFill>
                            <a:schemeClr val="tx1"/>
                          </a:solidFill>
                          <a:latin typeface="Times New Roman" pitchFamily="18" charset="0"/>
                          <a:ea typeface="ＭＳ Ｐゴシック" pitchFamily="50" charset="-128"/>
                        </a:defRPr>
                      </a:lvl1pPr>
                      <a:lvl2pPr marL="344488" algn="l">
                        <a:spcBef>
                          <a:spcPct val="20000"/>
                        </a:spcBef>
                        <a:defRPr kumimoji="1" sz="2400">
                          <a:solidFill>
                            <a:schemeClr val="tx1"/>
                          </a:solidFill>
                          <a:latin typeface="Times New Roman" pitchFamily="18" charset="0"/>
                          <a:ea typeface="ＭＳ Ｐゴシック" pitchFamily="50" charset="-128"/>
                        </a:defRPr>
                      </a:lvl2pPr>
                      <a:lvl3pPr marL="671513" algn="l">
                        <a:spcBef>
                          <a:spcPct val="20000"/>
                        </a:spcBef>
                        <a:defRPr kumimoji="1" sz="2000">
                          <a:solidFill>
                            <a:schemeClr val="tx1"/>
                          </a:solidFill>
                          <a:latin typeface="Times New Roman" pitchFamily="18" charset="0"/>
                          <a:ea typeface="ＭＳ Ｐゴシック" pitchFamily="50" charset="-128"/>
                        </a:defRPr>
                      </a:lvl3pPr>
                      <a:lvl4pPr marL="1023938" algn="l">
                        <a:spcBef>
                          <a:spcPct val="20000"/>
                        </a:spcBef>
                        <a:defRPr kumimoji="1">
                          <a:solidFill>
                            <a:schemeClr val="tx1"/>
                          </a:solidFill>
                          <a:latin typeface="Times New Roman" pitchFamily="18" charset="0"/>
                          <a:ea typeface="ＭＳ Ｐゴシック" pitchFamily="50" charset="-128"/>
                        </a:defRPr>
                      </a:lvl4pPr>
                      <a:lvl5pPr marL="1341438" algn="l">
                        <a:spcBef>
                          <a:spcPct val="20000"/>
                        </a:spcBef>
                        <a:defRPr kumimoji="1">
                          <a:solidFill>
                            <a:schemeClr val="tx1"/>
                          </a:solidFill>
                          <a:latin typeface="Times New Roman" pitchFamily="18" charset="0"/>
                          <a:ea typeface="ＭＳ Ｐゴシック" pitchFamily="50" charset="-128"/>
                        </a:defRPr>
                      </a:lvl5pPr>
                      <a:lvl6pPr marL="1798638" fontAlgn="base">
                        <a:spcBef>
                          <a:spcPct val="20000"/>
                        </a:spcBef>
                        <a:spcAft>
                          <a:spcPct val="0"/>
                        </a:spcAft>
                        <a:defRPr kumimoji="1">
                          <a:solidFill>
                            <a:schemeClr val="tx1"/>
                          </a:solidFill>
                          <a:latin typeface="Times New Roman" pitchFamily="18" charset="0"/>
                          <a:ea typeface="ＭＳ Ｐゴシック" pitchFamily="50" charset="-128"/>
                        </a:defRPr>
                      </a:lvl6pPr>
                      <a:lvl7pPr marL="2255838" fontAlgn="base">
                        <a:spcBef>
                          <a:spcPct val="20000"/>
                        </a:spcBef>
                        <a:spcAft>
                          <a:spcPct val="0"/>
                        </a:spcAft>
                        <a:defRPr kumimoji="1">
                          <a:solidFill>
                            <a:schemeClr val="tx1"/>
                          </a:solidFill>
                          <a:latin typeface="Times New Roman" pitchFamily="18" charset="0"/>
                          <a:ea typeface="ＭＳ Ｐゴシック" pitchFamily="50" charset="-128"/>
                        </a:defRPr>
                      </a:lvl7pPr>
                      <a:lvl8pPr marL="2713038" fontAlgn="base">
                        <a:spcBef>
                          <a:spcPct val="20000"/>
                        </a:spcBef>
                        <a:spcAft>
                          <a:spcPct val="0"/>
                        </a:spcAft>
                        <a:defRPr kumimoji="1">
                          <a:solidFill>
                            <a:schemeClr val="tx1"/>
                          </a:solidFill>
                          <a:latin typeface="Times New Roman" pitchFamily="18" charset="0"/>
                          <a:ea typeface="ＭＳ Ｐゴシック" pitchFamily="50" charset="-128"/>
                        </a:defRPr>
                      </a:lvl8pPr>
                      <a:lvl9pPr marL="3170238" fontAlgn="base">
                        <a:spcBef>
                          <a:spcPct val="20000"/>
                        </a:spcBef>
                        <a:spcAft>
                          <a:spcPct val="0"/>
                        </a:spcAft>
                        <a:defRPr kumimoji="1">
                          <a:solidFill>
                            <a:schemeClr val="tx1"/>
                          </a:solidFill>
                          <a:latin typeface="Times New Roman" pitchFamily="18" charset="0"/>
                          <a:ea typeface="ＭＳ Ｐゴシック"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1300" b="0" i="0" u="none" strike="noStrike" cap="none" normalizeH="0" baseline="0" dirty="0">
                          <a:ln>
                            <a:noFill/>
                          </a:ln>
                          <a:solidFill>
                            <a:schemeClr val="tx1">
                              <a:lumMod val="75000"/>
                            </a:schemeClr>
                          </a:solidFill>
                          <a:effectLst/>
                          <a:latin typeface="Meiryo UI" panose="020B0604030504040204" pitchFamily="50" charset="-128"/>
                          <a:ea typeface="Meiryo UI" panose="020B0604030504040204" pitchFamily="50" charset="-128"/>
                        </a:rPr>
                        <a:t>西尾</a:t>
                      </a:r>
                    </a:p>
                  </a:txBody>
                  <a:tcPr marL="54000" marR="54000" marT="45725" marB="4572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Times New Roman" pitchFamily="18" charset="0"/>
                          <a:ea typeface="ＭＳ Ｐゴシック" pitchFamily="50" charset="-128"/>
                        </a:defRPr>
                      </a:lvl1pPr>
                      <a:lvl2pPr marL="344488" algn="l">
                        <a:spcBef>
                          <a:spcPct val="20000"/>
                        </a:spcBef>
                        <a:defRPr kumimoji="1" sz="2400">
                          <a:solidFill>
                            <a:schemeClr val="tx1"/>
                          </a:solidFill>
                          <a:latin typeface="Times New Roman" pitchFamily="18" charset="0"/>
                          <a:ea typeface="ＭＳ Ｐゴシック" pitchFamily="50" charset="-128"/>
                        </a:defRPr>
                      </a:lvl2pPr>
                      <a:lvl3pPr marL="671513" algn="l">
                        <a:spcBef>
                          <a:spcPct val="20000"/>
                        </a:spcBef>
                        <a:defRPr kumimoji="1" sz="2000">
                          <a:solidFill>
                            <a:schemeClr val="tx1"/>
                          </a:solidFill>
                          <a:latin typeface="Times New Roman" pitchFamily="18" charset="0"/>
                          <a:ea typeface="ＭＳ Ｐゴシック" pitchFamily="50" charset="-128"/>
                        </a:defRPr>
                      </a:lvl3pPr>
                      <a:lvl4pPr marL="1023938" algn="l">
                        <a:spcBef>
                          <a:spcPct val="20000"/>
                        </a:spcBef>
                        <a:defRPr kumimoji="1">
                          <a:solidFill>
                            <a:schemeClr val="tx1"/>
                          </a:solidFill>
                          <a:latin typeface="Times New Roman" pitchFamily="18" charset="0"/>
                          <a:ea typeface="ＭＳ Ｐゴシック" pitchFamily="50" charset="-128"/>
                        </a:defRPr>
                      </a:lvl4pPr>
                      <a:lvl5pPr marL="1341438" algn="l">
                        <a:spcBef>
                          <a:spcPct val="20000"/>
                        </a:spcBef>
                        <a:defRPr kumimoji="1">
                          <a:solidFill>
                            <a:schemeClr val="tx1"/>
                          </a:solidFill>
                          <a:latin typeface="Times New Roman" pitchFamily="18" charset="0"/>
                          <a:ea typeface="ＭＳ Ｐゴシック" pitchFamily="50" charset="-128"/>
                        </a:defRPr>
                      </a:lvl5pPr>
                      <a:lvl6pPr marL="1798638" fontAlgn="base">
                        <a:spcBef>
                          <a:spcPct val="20000"/>
                        </a:spcBef>
                        <a:spcAft>
                          <a:spcPct val="0"/>
                        </a:spcAft>
                        <a:defRPr kumimoji="1">
                          <a:solidFill>
                            <a:schemeClr val="tx1"/>
                          </a:solidFill>
                          <a:latin typeface="Times New Roman" pitchFamily="18" charset="0"/>
                          <a:ea typeface="ＭＳ Ｐゴシック" pitchFamily="50" charset="-128"/>
                        </a:defRPr>
                      </a:lvl6pPr>
                      <a:lvl7pPr marL="2255838" fontAlgn="base">
                        <a:spcBef>
                          <a:spcPct val="20000"/>
                        </a:spcBef>
                        <a:spcAft>
                          <a:spcPct val="0"/>
                        </a:spcAft>
                        <a:defRPr kumimoji="1">
                          <a:solidFill>
                            <a:schemeClr val="tx1"/>
                          </a:solidFill>
                          <a:latin typeface="Times New Roman" pitchFamily="18" charset="0"/>
                          <a:ea typeface="ＭＳ Ｐゴシック" pitchFamily="50" charset="-128"/>
                        </a:defRPr>
                      </a:lvl7pPr>
                      <a:lvl8pPr marL="2713038" fontAlgn="base">
                        <a:spcBef>
                          <a:spcPct val="20000"/>
                        </a:spcBef>
                        <a:spcAft>
                          <a:spcPct val="0"/>
                        </a:spcAft>
                        <a:defRPr kumimoji="1">
                          <a:solidFill>
                            <a:schemeClr val="tx1"/>
                          </a:solidFill>
                          <a:latin typeface="Times New Roman" pitchFamily="18" charset="0"/>
                          <a:ea typeface="ＭＳ Ｐゴシック" pitchFamily="50" charset="-128"/>
                        </a:defRPr>
                      </a:lvl8pPr>
                      <a:lvl9pPr marL="3170238" fontAlgn="base">
                        <a:spcBef>
                          <a:spcPct val="20000"/>
                        </a:spcBef>
                        <a:spcAft>
                          <a:spcPct val="0"/>
                        </a:spcAft>
                        <a:defRPr kumimoji="1">
                          <a:solidFill>
                            <a:schemeClr val="tx1"/>
                          </a:solidFill>
                          <a:latin typeface="Times New Roman" pitchFamily="18"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300" b="0" i="0" u="none" strike="noStrike" cap="none" normalizeH="0" baseline="0">
                        <a:ln>
                          <a:noFill/>
                        </a:ln>
                        <a:solidFill>
                          <a:schemeClr val="tx1">
                            <a:lumMod val="75000"/>
                          </a:schemeClr>
                        </a:solidFill>
                        <a:effectLst/>
                        <a:latin typeface="Meiryo UI" panose="020B0604030504040204" pitchFamily="50" charset="-128"/>
                        <a:ea typeface="Meiryo UI" panose="020B0604030504040204" pitchFamily="50" charset="-128"/>
                      </a:endParaRPr>
                    </a:p>
                  </a:txBody>
                  <a:tcPr marL="54000" marR="54000" marT="45725" marB="4572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lgDash"/>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Times New Roman" pitchFamily="18" charset="0"/>
                          <a:ea typeface="ＭＳ Ｐゴシック" pitchFamily="50" charset="-128"/>
                        </a:defRPr>
                      </a:lvl1pPr>
                      <a:lvl2pPr marL="344488" algn="l">
                        <a:spcBef>
                          <a:spcPct val="20000"/>
                        </a:spcBef>
                        <a:defRPr kumimoji="1" sz="2400">
                          <a:solidFill>
                            <a:schemeClr val="tx1"/>
                          </a:solidFill>
                          <a:latin typeface="Times New Roman" pitchFamily="18" charset="0"/>
                          <a:ea typeface="ＭＳ Ｐゴシック" pitchFamily="50" charset="-128"/>
                        </a:defRPr>
                      </a:lvl2pPr>
                      <a:lvl3pPr marL="671513" algn="l">
                        <a:spcBef>
                          <a:spcPct val="20000"/>
                        </a:spcBef>
                        <a:defRPr kumimoji="1" sz="2000">
                          <a:solidFill>
                            <a:schemeClr val="tx1"/>
                          </a:solidFill>
                          <a:latin typeface="Times New Roman" pitchFamily="18" charset="0"/>
                          <a:ea typeface="ＭＳ Ｐゴシック" pitchFamily="50" charset="-128"/>
                        </a:defRPr>
                      </a:lvl3pPr>
                      <a:lvl4pPr marL="1023938" algn="l">
                        <a:spcBef>
                          <a:spcPct val="20000"/>
                        </a:spcBef>
                        <a:defRPr kumimoji="1">
                          <a:solidFill>
                            <a:schemeClr val="tx1"/>
                          </a:solidFill>
                          <a:latin typeface="Times New Roman" pitchFamily="18" charset="0"/>
                          <a:ea typeface="ＭＳ Ｐゴシック" pitchFamily="50" charset="-128"/>
                        </a:defRPr>
                      </a:lvl4pPr>
                      <a:lvl5pPr marL="1341438" algn="l">
                        <a:spcBef>
                          <a:spcPct val="20000"/>
                        </a:spcBef>
                        <a:defRPr kumimoji="1">
                          <a:solidFill>
                            <a:schemeClr val="tx1"/>
                          </a:solidFill>
                          <a:latin typeface="Times New Roman" pitchFamily="18" charset="0"/>
                          <a:ea typeface="ＭＳ Ｐゴシック" pitchFamily="50" charset="-128"/>
                        </a:defRPr>
                      </a:lvl5pPr>
                      <a:lvl6pPr marL="1798638" fontAlgn="base">
                        <a:spcBef>
                          <a:spcPct val="20000"/>
                        </a:spcBef>
                        <a:spcAft>
                          <a:spcPct val="0"/>
                        </a:spcAft>
                        <a:defRPr kumimoji="1">
                          <a:solidFill>
                            <a:schemeClr val="tx1"/>
                          </a:solidFill>
                          <a:latin typeface="Times New Roman" pitchFamily="18" charset="0"/>
                          <a:ea typeface="ＭＳ Ｐゴシック" pitchFamily="50" charset="-128"/>
                        </a:defRPr>
                      </a:lvl6pPr>
                      <a:lvl7pPr marL="2255838" fontAlgn="base">
                        <a:spcBef>
                          <a:spcPct val="20000"/>
                        </a:spcBef>
                        <a:spcAft>
                          <a:spcPct val="0"/>
                        </a:spcAft>
                        <a:defRPr kumimoji="1">
                          <a:solidFill>
                            <a:schemeClr val="tx1"/>
                          </a:solidFill>
                          <a:latin typeface="Times New Roman" pitchFamily="18" charset="0"/>
                          <a:ea typeface="ＭＳ Ｐゴシック" pitchFamily="50" charset="-128"/>
                        </a:defRPr>
                      </a:lvl7pPr>
                      <a:lvl8pPr marL="2713038" fontAlgn="base">
                        <a:spcBef>
                          <a:spcPct val="20000"/>
                        </a:spcBef>
                        <a:spcAft>
                          <a:spcPct val="0"/>
                        </a:spcAft>
                        <a:defRPr kumimoji="1">
                          <a:solidFill>
                            <a:schemeClr val="tx1"/>
                          </a:solidFill>
                          <a:latin typeface="Times New Roman" pitchFamily="18" charset="0"/>
                          <a:ea typeface="ＭＳ Ｐゴシック" pitchFamily="50" charset="-128"/>
                        </a:defRPr>
                      </a:lvl8pPr>
                      <a:lvl9pPr marL="3170238" fontAlgn="base">
                        <a:spcBef>
                          <a:spcPct val="20000"/>
                        </a:spcBef>
                        <a:spcAft>
                          <a:spcPct val="0"/>
                        </a:spcAft>
                        <a:defRPr kumimoji="1">
                          <a:solidFill>
                            <a:schemeClr val="tx1"/>
                          </a:solidFill>
                          <a:latin typeface="Times New Roman" pitchFamily="18"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300" b="0" i="0" u="none" strike="noStrike" cap="none" normalizeH="0" baseline="0">
                        <a:ln>
                          <a:noFill/>
                        </a:ln>
                        <a:solidFill>
                          <a:schemeClr val="tx1">
                            <a:lumMod val="75000"/>
                          </a:schemeClr>
                        </a:solidFill>
                        <a:effectLst/>
                        <a:latin typeface="Meiryo UI" panose="020B0604030504040204" pitchFamily="50" charset="-128"/>
                        <a:ea typeface="Meiryo UI" panose="020B0604030504040204" pitchFamily="50" charset="-128"/>
                      </a:endParaRPr>
                    </a:p>
                  </a:txBody>
                  <a:tcPr marL="54000" marR="54000" marT="45725" marB="45725" anchor="ctr" horzOverflow="overflow">
                    <a:lnL w="12700" cap="flat" cmpd="sng" algn="ctr">
                      <a:solidFill>
                        <a:schemeClr val="tx1"/>
                      </a:solidFill>
                      <a:prstDash val="lgDash"/>
                      <a:round/>
                      <a:headEnd type="none" w="med" len="med"/>
                      <a:tailEnd type="none" w="med" len="med"/>
                    </a:lnL>
                    <a:lnR w="12700" cap="flat" cmpd="sng" algn="ctr">
                      <a:solidFill>
                        <a:schemeClr val="tx1"/>
                      </a:solidFill>
                      <a:prstDash val="lgDash"/>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Times New Roman" pitchFamily="18" charset="0"/>
                          <a:ea typeface="ＭＳ Ｐゴシック" pitchFamily="50" charset="-128"/>
                        </a:defRPr>
                      </a:lvl1pPr>
                      <a:lvl2pPr marL="344488" algn="l">
                        <a:spcBef>
                          <a:spcPct val="20000"/>
                        </a:spcBef>
                        <a:defRPr kumimoji="1" sz="2400">
                          <a:solidFill>
                            <a:schemeClr val="tx1"/>
                          </a:solidFill>
                          <a:latin typeface="Times New Roman" pitchFamily="18" charset="0"/>
                          <a:ea typeface="ＭＳ Ｐゴシック" pitchFamily="50" charset="-128"/>
                        </a:defRPr>
                      </a:lvl2pPr>
                      <a:lvl3pPr marL="671513" algn="l">
                        <a:spcBef>
                          <a:spcPct val="20000"/>
                        </a:spcBef>
                        <a:defRPr kumimoji="1" sz="2000">
                          <a:solidFill>
                            <a:schemeClr val="tx1"/>
                          </a:solidFill>
                          <a:latin typeface="Times New Roman" pitchFamily="18" charset="0"/>
                          <a:ea typeface="ＭＳ Ｐゴシック" pitchFamily="50" charset="-128"/>
                        </a:defRPr>
                      </a:lvl3pPr>
                      <a:lvl4pPr marL="1023938" algn="l">
                        <a:spcBef>
                          <a:spcPct val="20000"/>
                        </a:spcBef>
                        <a:defRPr kumimoji="1">
                          <a:solidFill>
                            <a:schemeClr val="tx1"/>
                          </a:solidFill>
                          <a:latin typeface="Times New Roman" pitchFamily="18" charset="0"/>
                          <a:ea typeface="ＭＳ Ｐゴシック" pitchFamily="50" charset="-128"/>
                        </a:defRPr>
                      </a:lvl4pPr>
                      <a:lvl5pPr marL="1341438" algn="l">
                        <a:spcBef>
                          <a:spcPct val="20000"/>
                        </a:spcBef>
                        <a:defRPr kumimoji="1">
                          <a:solidFill>
                            <a:schemeClr val="tx1"/>
                          </a:solidFill>
                          <a:latin typeface="Times New Roman" pitchFamily="18" charset="0"/>
                          <a:ea typeface="ＭＳ Ｐゴシック" pitchFamily="50" charset="-128"/>
                        </a:defRPr>
                      </a:lvl5pPr>
                      <a:lvl6pPr marL="1798638" fontAlgn="base">
                        <a:spcBef>
                          <a:spcPct val="20000"/>
                        </a:spcBef>
                        <a:spcAft>
                          <a:spcPct val="0"/>
                        </a:spcAft>
                        <a:defRPr kumimoji="1">
                          <a:solidFill>
                            <a:schemeClr val="tx1"/>
                          </a:solidFill>
                          <a:latin typeface="Times New Roman" pitchFamily="18" charset="0"/>
                          <a:ea typeface="ＭＳ Ｐゴシック" pitchFamily="50" charset="-128"/>
                        </a:defRPr>
                      </a:lvl6pPr>
                      <a:lvl7pPr marL="2255838" fontAlgn="base">
                        <a:spcBef>
                          <a:spcPct val="20000"/>
                        </a:spcBef>
                        <a:spcAft>
                          <a:spcPct val="0"/>
                        </a:spcAft>
                        <a:defRPr kumimoji="1">
                          <a:solidFill>
                            <a:schemeClr val="tx1"/>
                          </a:solidFill>
                          <a:latin typeface="Times New Roman" pitchFamily="18" charset="0"/>
                          <a:ea typeface="ＭＳ Ｐゴシック" pitchFamily="50" charset="-128"/>
                        </a:defRPr>
                      </a:lvl7pPr>
                      <a:lvl8pPr marL="2713038" fontAlgn="base">
                        <a:spcBef>
                          <a:spcPct val="20000"/>
                        </a:spcBef>
                        <a:spcAft>
                          <a:spcPct val="0"/>
                        </a:spcAft>
                        <a:defRPr kumimoji="1">
                          <a:solidFill>
                            <a:schemeClr val="tx1"/>
                          </a:solidFill>
                          <a:latin typeface="Times New Roman" pitchFamily="18" charset="0"/>
                          <a:ea typeface="ＭＳ Ｐゴシック" pitchFamily="50" charset="-128"/>
                        </a:defRPr>
                      </a:lvl8pPr>
                      <a:lvl9pPr marL="3170238" fontAlgn="base">
                        <a:spcBef>
                          <a:spcPct val="20000"/>
                        </a:spcBef>
                        <a:spcAft>
                          <a:spcPct val="0"/>
                        </a:spcAft>
                        <a:defRPr kumimoji="1">
                          <a:solidFill>
                            <a:schemeClr val="tx1"/>
                          </a:solidFill>
                          <a:latin typeface="Times New Roman" pitchFamily="18"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300" b="0" i="0" u="none" strike="noStrike" cap="none" normalizeH="0" baseline="0">
                        <a:ln>
                          <a:noFill/>
                        </a:ln>
                        <a:solidFill>
                          <a:schemeClr val="tx1">
                            <a:lumMod val="75000"/>
                          </a:schemeClr>
                        </a:solidFill>
                        <a:effectLst/>
                        <a:latin typeface="Meiryo UI" panose="020B0604030504040204" pitchFamily="50" charset="-128"/>
                        <a:ea typeface="Meiryo UI" panose="020B0604030504040204" pitchFamily="50" charset="-128"/>
                      </a:endParaRPr>
                    </a:p>
                  </a:txBody>
                  <a:tcPr marL="54000" marR="54000" marT="45725" marB="45725" anchor="ctr" horzOverflow="overflow">
                    <a:lnL w="12700" cap="flat" cmpd="sng" algn="ctr">
                      <a:solidFill>
                        <a:schemeClr val="tx1"/>
                      </a:solidFill>
                      <a:prstDash val="lgDash"/>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Times New Roman" pitchFamily="18" charset="0"/>
                          <a:ea typeface="ＭＳ Ｐゴシック" pitchFamily="50" charset="-128"/>
                        </a:defRPr>
                      </a:lvl1pPr>
                      <a:lvl2pPr marL="344488" algn="l">
                        <a:spcBef>
                          <a:spcPct val="20000"/>
                        </a:spcBef>
                        <a:defRPr kumimoji="1" sz="2400">
                          <a:solidFill>
                            <a:schemeClr val="tx1"/>
                          </a:solidFill>
                          <a:latin typeface="Times New Roman" pitchFamily="18" charset="0"/>
                          <a:ea typeface="ＭＳ Ｐゴシック" pitchFamily="50" charset="-128"/>
                        </a:defRPr>
                      </a:lvl2pPr>
                      <a:lvl3pPr marL="671513" algn="l">
                        <a:spcBef>
                          <a:spcPct val="20000"/>
                        </a:spcBef>
                        <a:defRPr kumimoji="1" sz="2000">
                          <a:solidFill>
                            <a:schemeClr val="tx1"/>
                          </a:solidFill>
                          <a:latin typeface="Times New Roman" pitchFamily="18" charset="0"/>
                          <a:ea typeface="ＭＳ Ｐゴシック" pitchFamily="50" charset="-128"/>
                        </a:defRPr>
                      </a:lvl3pPr>
                      <a:lvl4pPr marL="1023938" algn="l">
                        <a:spcBef>
                          <a:spcPct val="20000"/>
                        </a:spcBef>
                        <a:defRPr kumimoji="1">
                          <a:solidFill>
                            <a:schemeClr val="tx1"/>
                          </a:solidFill>
                          <a:latin typeface="Times New Roman" pitchFamily="18" charset="0"/>
                          <a:ea typeface="ＭＳ Ｐゴシック" pitchFamily="50" charset="-128"/>
                        </a:defRPr>
                      </a:lvl4pPr>
                      <a:lvl5pPr marL="1341438" algn="l">
                        <a:spcBef>
                          <a:spcPct val="20000"/>
                        </a:spcBef>
                        <a:defRPr kumimoji="1">
                          <a:solidFill>
                            <a:schemeClr val="tx1"/>
                          </a:solidFill>
                          <a:latin typeface="Times New Roman" pitchFamily="18" charset="0"/>
                          <a:ea typeface="ＭＳ Ｐゴシック" pitchFamily="50" charset="-128"/>
                        </a:defRPr>
                      </a:lvl5pPr>
                      <a:lvl6pPr marL="1798638" fontAlgn="base">
                        <a:spcBef>
                          <a:spcPct val="20000"/>
                        </a:spcBef>
                        <a:spcAft>
                          <a:spcPct val="0"/>
                        </a:spcAft>
                        <a:defRPr kumimoji="1">
                          <a:solidFill>
                            <a:schemeClr val="tx1"/>
                          </a:solidFill>
                          <a:latin typeface="Times New Roman" pitchFamily="18" charset="0"/>
                          <a:ea typeface="ＭＳ Ｐゴシック" pitchFamily="50" charset="-128"/>
                        </a:defRPr>
                      </a:lvl6pPr>
                      <a:lvl7pPr marL="2255838" fontAlgn="base">
                        <a:spcBef>
                          <a:spcPct val="20000"/>
                        </a:spcBef>
                        <a:spcAft>
                          <a:spcPct val="0"/>
                        </a:spcAft>
                        <a:defRPr kumimoji="1">
                          <a:solidFill>
                            <a:schemeClr val="tx1"/>
                          </a:solidFill>
                          <a:latin typeface="Times New Roman" pitchFamily="18" charset="0"/>
                          <a:ea typeface="ＭＳ Ｐゴシック" pitchFamily="50" charset="-128"/>
                        </a:defRPr>
                      </a:lvl7pPr>
                      <a:lvl8pPr marL="2713038" fontAlgn="base">
                        <a:spcBef>
                          <a:spcPct val="20000"/>
                        </a:spcBef>
                        <a:spcAft>
                          <a:spcPct val="0"/>
                        </a:spcAft>
                        <a:defRPr kumimoji="1">
                          <a:solidFill>
                            <a:schemeClr val="tx1"/>
                          </a:solidFill>
                          <a:latin typeface="Times New Roman" pitchFamily="18" charset="0"/>
                          <a:ea typeface="ＭＳ Ｐゴシック" pitchFamily="50" charset="-128"/>
                        </a:defRPr>
                      </a:lvl8pPr>
                      <a:lvl9pPr marL="3170238" fontAlgn="base">
                        <a:spcBef>
                          <a:spcPct val="20000"/>
                        </a:spcBef>
                        <a:spcAft>
                          <a:spcPct val="0"/>
                        </a:spcAft>
                        <a:defRPr kumimoji="1">
                          <a:solidFill>
                            <a:schemeClr val="tx1"/>
                          </a:solidFill>
                          <a:latin typeface="Times New Roman" pitchFamily="18"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300" b="0" i="0" u="none" strike="noStrike" cap="none" normalizeH="0" baseline="0">
                        <a:ln>
                          <a:noFill/>
                        </a:ln>
                        <a:solidFill>
                          <a:schemeClr val="tx1">
                            <a:lumMod val="75000"/>
                          </a:schemeClr>
                        </a:solidFill>
                        <a:effectLst/>
                        <a:latin typeface="Meiryo UI" panose="020B0604030504040204" pitchFamily="50" charset="-128"/>
                        <a:ea typeface="Meiryo UI" panose="020B0604030504040204" pitchFamily="50" charset="-128"/>
                      </a:endParaRPr>
                    </a:p>
                  </a:txBody>
                  <a:tcPr marL="54000" marR="54000" marT="45725" marB="4572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lgDash"/>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Times New Roman" pitchFamily="18" charset="0"/>
                          <a:ea typeface="ＭＳ Ｐゴシック" pitchFamily="50" charset="-128"/>
                        </a:defRPr>
                      </a:lvl1pPr>
                      <a:lvl2pPr marL="344488" algn="l">
                        <a:spcBef>
                          <a:spcPct val="20000"/>
                        </a:spcBef>
                        <a:defRPr kumimoji="1" sz="2400">
                          <a:solidFill>
                            <a:schemeClr val="tx1"/>
                          </a:solidFill>
                          <a:latin typeface="Times New Roman" pitchFamily="18" charset="0"/>
                          <a:ea typeface="ＭＳ Ｐゴシック" pitchFamily="50" charset="-128"/>
                        </a:defRPr>
                      </a:lvl2pPr>
                      <a:lvl3pPr marL="671513" algn="l">
                        <a:spcBef>
                          <a:spcPct val="20000"/>
                        </a:spcBef>
                        <a:defRPr kumimoji="1" sz="2000">
                          <a:solidFill>
                            <a:schemeClr val="tx1"/>
                          </a:solidFill>
                          <a:latin typeface="Times New Roman" pitchFamily="18" charset="0"/>
                          <a:ea typeface="ＭＳ Ｐゴシック" pitchFamily="50" charset="-128"/>
                        </a:defRPr>
                      </a:lvl3pPr>
                      <a:lvl4pPr marL="1023938" algn="l">
                        <a:spcBef>
                          <a:spcPct val="20000"/>
                        </a:spcBef>
                        <a:defRPr kumimoji="1">
                          <a:solidFill>
                            <a:schemeClr val="tx1"/>
                          </a:solidFill>
                          <a:latin typeface="Times New Roman" pitchFamily="18" charset="0"/>
                          <a:ea typeface="ＭＳ Ｐゴシック" pitchFamily="50" charset="-128"/>
                        </a:defRPr>
                      </a:lvl4pPr>
                      <a:lvl5pPr marL="1341438" algn="l">
                        <a:spcBef>
                          <a:spcPct val="20000"/>
                        </a:spcBef>
                        <a:defRPr kumimoji="1">
                          <a:solidFill>
                            <a:schemeClr val="tx1"/>
                          </a:solidFill>
                          <a:latin typeface="Times New Roman" pitchFamily="18" charset="0"/>
                          <a:ea typeface="ＭＳ Ｐゴシック" pitchFamily="50" charset="-128"/>
                        </a:defRPr>
                      </a:lvl5pPr>
                      <a:lvl6pPr marL="1798638" fontAlgn="base">
                        <a:spcBef>
                          <a:spcPct val="20000"/>
                        </a:spcBef>
                        <a:spcAft>
                          <a:spcPct val="0"/>
                        </a:spcAft>
                        <a:defRPr kumimoji="1">
                          <a:solidFill>
                            <a:schemeClr val="tx1"/>
                          </a:solidFill>
                          <a:latin typeface="Times New Roman" pitchFamily="18" charset="0"/>
                          <a:ea typeface="ＭＳ Ｐゴシック" pitchFamily="50" charset="-128"/>
                        </a:defRPr>
                      </a:lvl6pPr>
                      <a:lvl7pPr marL="2255838" fontAlgn="base">
                        <a:spcBef>
                          <a:spcPct val="20000"/>
                        </a:spcBef>
                        <a:spcAft>
                          <a:spcPct val="0"/>
                        </a:spcAft>
                        <a:defRPr kumimoji="1">
                          <a:solidFill>
                            <a:schemeClr val="tx1"/>
                          </a:solidFill>
                          <a:latin typeface="Times New Roman" pitchFamily="18" charset="0"/>
                          <a:ea typeface="ＭＳ Ｐゴシック" pitchFamily="50" charset="-128"/>
                        </a:defRPr>
                      </a:lvl7pPr>
                      <a:lvl8pPr marL="2713038" fontAlgn="base">
                        <a:spcBef>
                          <a:spcPct val="20000"/>
                        </a:spcBef>
                        <a:spcAft>
                          <a:spcPct val="0"/>
                        </a:spcAft>
                        <a:defRPr kumimoji="1">
                          <a:solidFill>
                            <a:schemeClr val="tx1"/>
                          </a:solidFill>
                          <a:latin typeface="Times New Roman" pitchFamily="18" charset="0"/>
                          <a:ea typeface="ＭＳ Ｐゴシック" pitchFamily="50" charset="-128"/>
                        </a:defRPr>
                      </a:lvl8pPr>
                      <a:lvl9pPr marL="3170238" fontAlgn="base">
                        <a:spcBef>
                          <a:spcPct val="20000"/>
                        </a:spcBef>
                        <a:spcAft>
                          <a:spcPct val="0"/>
                        </a:spcAft>
                        <a:defRPr kumimoji="1">
                          <a:solidFill>
                            <a:schemeClr val="tx1"/>
                          </a:solidFill>
                          <a:latin typeface="Times New Roman" pitchFamily="18"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300" b="0" i="0" u="none" strike="noStrike" cap="none" normalizeH="0" baseline="0">
                        <a:ln>
                          <a:noFill/>
                        </a:ln>
                        <a:solidFill>
                          <a:schemeClr val="tx1">
                            <a:lumMod val="75000"/>
                          </a:schemeClr>
                        </a:solidFill>
                        <a:effectLst/>
                        <a:latin typeface="Meiryo UI" panose="020B0604030504040204" pitchFamily="50" charset="-128"/>
                        <a:ea typeface="Meiryo UI" panose="020B0604030504040204" pitchFamily="50" charset="-128"/>
                      </a:endParaRPr>
                    </a:p>
                  </a:txBody>
                  <a:tcPr marL="54000" marR="54000" marT="45725" marB="45725" anchor="ctr" horzOverflow="overflow">
                    <a:lnL w="12700" cap="flat" cmpd="sng" algn="ctr">
                      <a:solidFill>
                        <a:schemeClr val="tx1"/>
                      </a:solidFill>
                      <a:prstDash val="lgDash"/>
                      <a:round/>
                      <a:headEnd type="none" w="med" len="med"/>
                      <a:tailEnd type="none" w="med" len="med"/>
                    </a:lnL>
                    <a:lnR w="12700" cap="flat" cmpd="sng" algn="ctr">
                      <a:solidFill>
                        <a:schemeClr val="tx1"/>
                      </a:solidFill>
                      <a:prstDash val="lgDash"/>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Times New Roman" pitchFamily="18" charset="0"/>
                          <a:ea typeface="ＭＳ Ｐゴシック" pitchFamily="50" charset="-128"/>
                        </a:defRPr>
                      </a:lvl1pPr>
                      <a:lvl2pPr marL="344488" algn="l">
                        <a:spcBef>
                          <a:spcPct val="20000"/>
                        </a:spcBef>
                        <a:defRPr kumimoji="1" sz="2400">
                          <a:solidFill>
                            <a:schemeClr val="tx1"/>
                          </a:solidFill>
                          <a:latin typeface="Times New Roman" pitchFamily="18" charset="0"/>
                          <a:ea typeface="ＭＳ Ｐゴシック" pitchFamily="50" charset="-128"/>
                        </a:defRPr>
                      </a:lvl2pPr>
                      <a:lvl3pPr marL="671513" algn="l">
                        <a:spcBef>
                          <a:spcPct val="20000"/>
                        </a:spcBef>
                        <a:defRPr kumimoji="1" sz="2000">
                          <a:solidFill>
                            <a:schemeClr val="tx1"/>
                          </a:solidFill>
                          <a:latin typeface="Times New Roman" pitchFamily="18" charset="0"/>
                          <a:ea typeface="ＭＳ Ｐゴシック" pitchFamily="50" charset="-128"/>
                        </a:defRPr>
                      </a:lvl3pPr>
                      <a:lvl4pPr marL="1023938" algn="l">
                        <a:spcBef>
                          <a:spcPct val="20000"/>
                        </a:spcBef>
                        <a:defRPr kumimoji="1">
                          <a:solidFill>
                            <a:schemeClr val="tx1"/>
                          </a:solidFill>
                          <a:latin typeface="Times New Roman" pitchFamily="18" charset="0"/>
                          <a:ea typeface="ＭＳ Ｐゴシック" pitchFamily="50" charset="-128"/>
                        </a:defRPr>
                      </a:lvl4pPr>
                      <a:lvl5pPr marL="1341438" algn="l">
                        <a:spcBef>
                          <a:spcPct val="20000"/>
                        </a:spcBef>
                        <a:defRPr kumimoji="1">
                          <a:solidFill>
                            <a:schemeClr val="tx1"/>
                          </a:solidFill>
                          <a:latin typeface="Times New Roman" pitchFamily="18" charset="0"/>
                          <a:ea typeface="ＭＳ Ｐゴシック" pitchFamily="50" charset="-128"/>
                        </a:defRPr>
                      </a:lvl5pPr>
                      <a:lvl6pPr marL="1798638" fontAlgn="base">
                        <a:spcBef>
                          <a:spcPct val="20000"/>
                        </a:spcBef>
                        <a:spcAft>
                          <a:spcPct val="0"/>
                        </a:spcAft>
                        <a:defRPr kumimoji="1">
                          <a:solidFill>
                            <a:schemeClr val="tx1"/>
                          </a:solidFill>
                          <a:latin typeface="Times New Roman" pitchFamily="18" charset="0"/>
                          <a:ea typeface="ＭＳ Ｐゴシック" pitchFamily="50" charset="-128"/>
                        </a:defRPr>
                      </a:lvl6pPr>
                      <a:lvl7pPr marL="2255838" fontAlgn="base">
                        <a:spcBef>
                          <a:spcPct val="20000"/>
                        </a:spcBef>
                        <a:spcAft>
                          <a:spcPct val="0"/>
                        </a:spcAft>
                        <a:defRPr kumimoji="1">
                          <a:solidFill>
                            <a:schemeClr val="tx1"/>
                          </a:solidFill>
                          <a:latin typeface="Times New Roman" pitchFamily="18" charset="0"/>
                          <a:ea typeface="ＭＳ Ｐゴシック" pitchFamily="50" charset="-128"/>
                        </a:defRPr>
                      </a:lvl7pPr>
                      <a:lvl8pPr marL="2713038" fontAlgn="base">
                        <a:spcBef>
                          <a:spcPct val="20000"/>
                        </a:spcBef>
                        <a:spcAft>
                          <a:spcPct val="0"/>
                        </a:spcAft>
                        <a:defRPr kumimoji="1">
                          <a:solidFill>
                            <a:schemeClr val="tx1"/>
                          </a:solidFill>
                          <a:latin typeface="Times New Roman" pitchFamily="18" charset="0"/>
                          <a:ea typeface="ＭＳ Ｐゴシック" pitchFamily="50" charset="-128"/>
                        </a:defRPr>
                      </a:lvl8pPr>
                      <a:lvl9pPr marL="3170238" fontAlgn="base">
                        <a:spcBef>
                          <a:spcPct val="20000"/>
                        </a:spcBef>
                        <a:spcAft>
                          <a:spcPct val="0"/>
                        </a:spcAft>
                        <a:defRPr kumimoji="1">
                          <a:solidFill>
                            <a:schemeClr val="tx1"/>
                          </a:solidFill>
                          <a:latin typeface="Times New Roman" pitchFamily="18"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300" b="0" i="0" u="none" strike="noStrike" cap="none" normalizeH="0" baseline="0">
                        <a:ln>
                          <a:noFill/>
                        </a:ln>
                        <a:solidFill>
                          <a:schemeClr val="tx1">
                            <a:lumMod val="75000"/>
                          </a:schemeClr>
                        </a:solidFill>
                        <a:effectLst/>
                        <a:latin typeface="Meiryo UI" panose="020B0604030504040204" pitchFamily="50" charset="-128"/>
                        <a:ea typeface="Meiryo UI" panose="020B0604030504040204" pitchFamily="50" charset="-128"/>
                      </a:endParaRPr>
                    </a:p>
                  </a:txBody>
                  <a:tcPr marL="54000" marR="54000" marT="45725" marB="45725" anchor="ctr" horzOverflow="overflow">
                    <a:lnL w="12700" cap="flat" cmpd="sng" algn="ctr">
                      <a:solidFill>
                        <a:schemeClr val="tx1"/>
                      </a:solidFill>
                      <a:prstDash val="lgDash"/>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Times New Roman" pitchFamily="18" charset="0"/>
                          <a:ea typeface="ＭＳ Ｐゴシック" pitchFamily="50" charset="-128"/>
                        </a:defRPr>
                      </a:lvl1pPr>
                      <a:lvl2pPr marL="344488" algn="l">
                        <a:spcBef>
                          <a:spcPct val="20000"/>
                        </a:spcBef>
                        <a:defRPr kumimoji="1" sz="2400">
                          <a:solidFill>
                            <a:schemeClr val="tx1"/>
                          </a:solidFill>
                          <a:latin typeface="Times New Roman" pitchFamily="18" charset="0"/>
                          <a:ea typeface="ＭＳ Ｐゴシック" pitchFamily="50" charset="-128"/>
                        </a:defRPr>
                      </a:lvl2pPr>
                      <a:lvl3pPr marL="671513" algn="l">
                        <a:spcBef>
                          <a:spcPct val="20000"/>
                        </a:spcBef>
                        <a:defRPr kumimoji="1" sz="2000">
                          <a:solidFill>
                            <a:schemeClr val="tx1"/>
                          </a:solidFill>
                          <a:latin typeface="Times New Roman" pitchFamily="18" charset="0"/>
                          <a:ea typeface="ＭＳ Ｐゴシック" pitchFamily="50" charset="-128"/>
                        </a:defRPr>
                      </a:lvl3pPr>
                      <a:lvl4pPr marL="1023938" algn="l">
                        <a:spcBef>
                          <a:spcPct val="20000"/>
                        </a:spcBef>
                        <a:defRPr kumimoji="1">
                          <a:solidFill>
                            <a:schemeClr val="tx1"/>
                          </a:solidFill>
                          <a:latin typeface="Times New Roman" pitchFamily="18" charset="0"/>
                          <a:ea typeface="ＭＳ Ｐゴシック" pitchFamily="50" charset="-128"/>
                        </a:defRPr>
                      </a:lvl4pPr>
                      <a:lvl5pPr marL="1341438" algn="l">
                        <a:spcBef>
                          <a:spcPct val="20000"/>
                        </a:spcBef>
                        <a:defRPr kumimoji="1">
                          <a:solidFill>
                            <a:schemeClr val="tx1"/>
                          </a:solidFill>
                          <a:latin typeface="Times New Roman" pitchFamily="18" charset="0"/>
                          <a:ea typeface="ＭＳ Ｐゴシック" pitchFamily="50" charset="-128"/>
                        </a:defRPr>
                      </a:lvl5pPr>
                      <a:lvl6pPr marL="1798638" fontAlgn="base">
                        <a:spcBef>
                          <a:spcPct val="20000"/>
                        </a:spcBef>
                        <a:spcAft>
                          <a:spcPct val="0"/>
                        </a:spcAft>
                        <a:defRPr kumimoji="1">
                          <a:solidFill>
                            <a:schemeClr val="tx1"/>
                          </a:solidFill>
                          <a:latin typeface="Times New Roman" pitchFamily="18" charset="0"/>
                          <a:ea typeface="ＭＳ Ｐゴシック" pitchFamily="50" charset="-128"/>
                        </a:defRPr>
                      </a:lvl6pPr>
                      <a:lvl7pPr marL="2255838" fontAlgn="base">
                        <a:spcBef>
                          <a:spcPct val="20000"/>
                        </a:spcBef>
                        <a:spcAft>
                          <a:spcPct val="0"/>
                        </a:spcAft>
                        <a:defRPr kumimoji="1">
                          <a:solidFill>
                            <a:schemeClr val="tx1"/>
                          </a:solidFill>
                          <a:latin typeface="Times New Roman" pitchFamily="18" charset="0"/>
                          <a:ea typeface="ＭＳ Ｐゴシック" pitchFamily="50" charset="-128"/>
                        </a:defRPr>
                      </a:lvl7pPr>
                      <a:lvl8pPr marL="2713038" fontAlgn="base">
                        <a:spcBef>
                          <a:spcPct val="20000"/>
                        </a:spcBef>
                        <a:spcAft>
                          <a:spcPct val="0"/>
                        </a:spcAft>
                        <a:defRPr kumimoji="1">
                          <a:solidFill>
                            <a:schemeClr val="tx1"/>
                          </a:solidFill>
                          <a:latin typeface="Times New Roman" pitchFamily="18" charset="0"/>
                          <a:ea typeface="ＭＳ Ｐゴシック" pitchFamily="50" charset="-128"/>
                        </a:defRPr>
                      </a:lvl8pPr>
                      <a:lvl9pPr marL="3170238" fontAlgn="base">
                        <a:spcBef>
                          <a:spcPct val="20000"/>
                        </a:spcBef>
                        <a:spcAft>
                          <a:spcPct val="0"/>
                        </a:spcAft>
                        <a:defRPr kumimoji="1">
                          <a:solidFill>
                            <a:schemeClr val="tx1"/>
                          </a:solidFill>
                          <a:latin typeface="Times New Roman" pitchFamily="18"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300" b="0" i="0" u="none" strike="noStrike" cap="none" normalizeH="0" baseline="0">
                        <a:ln>
                          <a:noFill/>
                        </a:ln>
                        <a:solidFill>
                          <a:schemeClr val="tx1">
                            <a:lumMod val="75000"/>
                          </a:schemeClr>
                        </a:solidFill>
                        <a:effectLst/>
                        <a:latin typeface="Meiryo UI" panose="020B0604030504040204" pitchFamily="50" charset="-128"/>
                        <a:ea typeface="Meiryo UI" panose="020B0604030504040204" pitchFamily="50" charset="-128"/>
                      </a:endParaRPr>
                    </a:p>
                  </a:txBody>
                  <a:tcPr marL="54000" marR="54000" marT="45725" marB="4572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lgDash"/>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Times New Roman" pitchFamily="18" charset="0"/>
                          <a:ea typeface="ＭＳ Ｐゴシック" pitchFamily="50" charset="-128"/>
                        </a:defRPr>
                      </a:lvl1pPr>
                      <a:lvl2pPr marL="344488" algn="l">
                        <a:spcBef>
                          <a:spcPct val="20000"/>
                        </a:spcBef>
                        <a:defRPr kumimoji="1" sz="2400">
                          <a:solidFill>
                            <a:schemeClr val="tx1"/>
                          </a:solidFill>
                          <a:latin typeface="Times New Roman" pitchFamily="18" charset="0"/>
                          <a:ea typeface="ＭＳ Ｐゴシック" pitchFamily="50" charset="-128"/>
                        </a:defRPr>
                      </a:lvl2pPr>
                      <a:lvl3pPr marL="671513" algn="l">
                        <a:spcBef>
                          <a:spcPct val="20000"/>
                        </a:spcBef>
                        <a:defRPr kumimoji="1" sz="2000">
                          <a:solidFill>
                            <a:schemeClr val="tx1"/>
                          </a:solidFill>
                          <a:latin typeface="Times New Roman" pitchFamily="18" charset="0"/>
                          <a:ea typeface="ＭＳ Ｐゴシック" pitchFamily="50" charset="-128"/>
                        </a:defRPr>
                      </a:lvl3pPr>
                      <a:lvl4pPr marL="1023938" algn="l">
                        <a:spcBef>
                          <a:spcPct val="20000"/>
                        </a:spcBef>
                        <a:defRPr kumimoji="1">
                          <a:solidFill>
                            <a:schemeClr val="tx1"/>
                          </a:solidFill>
                          <a:latin typeface="Times New Roman" pitchFamily="18" charset="0"/>
                          <a:ea typeface="ＭＳ Ｐゴシック" pitchFamily="50" charset="-128"/>
                        </a:defRPr>
                      </a:lvl4pPr>
                      <a:lvl5pPr marL="1341438" algn="l">
                        <a:spcBef>
                          <a:spcPct val="20000"/>
                        </a:spcBef>
                        <a:defRPr kumimoji="1">
                          <a:solidFill>
                            <a:schemeClr val="tx1"/>
                          </a:solidFill>
                          <a:latin typeface="Times New Roman" pitchFamily="18" charset="0"/>
                          <a:ea typeface="ＭＳ Ｐゴシック" pitchFamily="50" charset="-128"/>
                        </a:defRPr>
                      </a:lvl5pPr>
                      <a:lvl6pPr marL="1798638" fontAlgn="base">
                        <a:spcBef>
                          <a:spcPct val="20000"/>
                        </a:spcBef>
                        <a:spcAft>
                          <a:spcPct val="0"/>
                        </a:spcAft>
                        <a:defRPr kumimoji="1">
                          <a:solidFill>
                            <a:schemeClr val="tx1"/>
                          </a:solidFill>
                          <a:latin typeface="Times New Roman" pitchFamily="18" charset="0"/>
                          <a:ea typeface="ＭＳ Ｐゴシック" pitchFamily="50" charset="-128"/>
                        </a:defRPr>
                      </a:lvl6pPr>
                      <a:lvl7pPr marL="2255838" fontAlgn="base">
                        <a:spcBef>
                          <a:spcPct val="20000"/>
                        </a:spcBef>
                        <a:spcAft>
                          <a:spcPct val="0"/>
                        </a:spcAft>
                        <a:defRPr kumimoji="1">
                          <a:solidFill>
                            <a:schemeClr val="tx1"/>
                          </a:solidFill>
                          <a:latin typeface="Times New Roman" pitchFamily="18" charset="0"/>
                          <a:ea typeface="ＭＳ Ｐゴシック" pitchFamily="50" charset="-128"/>
                        </a:defRPr>
                      </a:lvl7pPr>
                      <a:lvl8pPr marL="2713038" fontAlgn="base">
                        <a:spcBef>
                          <a:spcPct val="20000"/>
                        </a:spcBef>
                        <a:spcAft>
                          <a:spcPct val="0"/>
                        </a:spcAft>
                        <a:defRPr kumimoji="1">
                          <a:solidFill>
                            <a:schemeClr val="tx1"/>
                          </a:solidFill>
                          <a:latin typeface="Times New Roman" pitchFamily="18" charset="0"/>
                          <a:ea typeface="ＭＳ Ｐゴシック" pitchFamily="50" charset="-128"/>
                        </a:defRPr>
                      </a:lvl8pPr>
                      <a:lvl9pPr marL="3170238" fontAlgn="base">
                        <a:spcBef>
                          <a:spcPct val="20000"/>
                        </a:spcBef>
                        <a:spcAft>
                          <a:spcPct val="0"/>
                        </a:spcAft>
                        <a:defRPr kumimoji="1">
                          <a:solidFill>
                            <a:schemeClr val="tx1"/>
                          </a:solidFill>
                          <a:latin typeface="Times New Roman" pitchFamily="18"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300" b="0" i="0" u="none" strike="noStrike" cap="none" normalizeH="0" baseline="0">
                        <a:ln>
                          <a:noFill/>
                        </a:ln>
                        <a:solidFill>
                          <a:schemeClr val="tx1">
                            <a:lumMod val="75000"/>
                          </a:schemeClr>
                        </a:solidFill>
                        <a:effectLst/>
                        <a:latin typeface="Meiryo UI" panose="020B0604030504040204" pitchFamily="50" charset="-128"/>
                        <a:ea typeface="Meiryo UI" panose="020B0604030504040204" pitchFamily="50" charset="-128"/>
                      </a:endParaRPr>
                    </a:p>
                  </a:txBody>
                  <a:tcPr marL="54000" marR="54000" marT="45725" marB="45725" anchor="ctr" horzOverflow="overflow">
                    <a:lnL w="12700" cap="flat" cmpd="sng" algn="ctr">
                      <a:solidFill>
                        <a:schemeClr val="tx1"/>
                      </a:solidFill>
                      <a:prstDash val="lgDash"/>
                      <a:round/>
                      <a:headEnd type="none" w="med" len="med"/>
                      <a:tailEnd type="none" w="med" len="med"/>
                    </a:lnL>
                    <a:lnR w="12700" cap="flat" cmpd="sng" algn="ctr">
                      <a:solidFill>
                        <a:schemeClr val="tx1"/>
                      </a:solidFill>
                      <a:prstDash val="lgDash"/>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Times New Roman" pitchFamily="18" charset="0"/>
                          <a:ea typeface="ＭＳ Ｐゴシック" pitchFamily="50" charset="-128"/>
                        </a:defRPr>
                      </a:lvl1pPr>
                      <a:lvl2pPr marL="344488" algn="l">
                        <a:spcBef>
                          <a:spcPct val="20000"/>
                        </a:spcBef>
                        <a:defRPr kumimoji="1" sz="2400">
                          <a:solidFill>
                            <a:schemeClr val="tx1"/>
                          </a:solidFill>
                          <a:latin typeface="Times New Roman" pitchFamily="18" charset="0"/>
                          <a:ea typeface="ＭＳ Ｐゴシック" pitchFamily="50" charset="-128"/>
                        </a:defRPr>
                      </a:lvl2pPr>
                      <a:lvl3pPr marL="671513" algn="l">
                        <a:spcBef>
                          <a:spcPct val="20000"/>
                        </a:spcBef>
                        <a:defRPr kumimoji="1" sz="2000">
                          <a:solidFill>
                            <a:schemeClr val="tx1"/>
                          </a:solidFill>
                          <a:latin typeface="Times New Roman" pitchFamily="18" charset="0"/>
                          <a:ea typeface="ＭＳ Ｐゴシック" pitchFamily="50" charset="-128"/>
                        </a:defRPr>
                      </a:lvl3pPr>
                      <a:lvl4pPr marL="1023938" algn="l">
                        <a:spcBef>
                          <a:spcPct val="20000"/>
                        </a:spcBef>
                        <a:defRPr kumimoji="1">
                          <a:solidFill>
                            <a:schemeClr val="tx1"/>
                          </a:solidFill>
                          <a:latin typeface="Times New Roman" pitchFamily="18" charset="0"/>
                          <a:ea typeface="ＭＳ Ｐゴシック" pitchFamily="50" charset="-128"/>
                        </a:defRPr>
                      </a:lvl4pPr>
                      <a:lvl5pPr marL="1341438" algn="l">
                        <a:spcBef>
                          <a:spcPct val="20000"/>
                        </a:spcBef>
                        <a:defRPr kumimoji="1">
                          <a:solidFill>
                            <a:schemeClr val="tx1"/>
                          </a:solidFill>
                          <a:latin typeface="Times New Roman" pitchFamily="18" charset="0"/>
                          <a:ea typeface="ＭＳ Ｐゴシック" pitchFamily="50" charset="-128"/>
                        </a:defRPr>
                      </a:lvl5pPr>
                      <a:lvl6pPr marL="1798638" fontAlgn="base">
                        <a:spcBef>
                          <a:spcPct val="20000"/>
                        </a:spcBef>
                        <a:spcAft>
                          <a:spcPct val="0"/>
                        </a:spcAft>
                        <a:defRPr kumimoji="1">
                          <a:solidFill>
                            <a:schemeClr val="tx1"/>
                          </a:solidFill>
                          <a:latin typeface="Times New Roman" pitchFamily="18" charset="0"/>
                          <a:ea typeface="ＭＳ Ｐゴシック" pitchFamily="50" charset="-128"/>
                        </a:defRPr>
                      </a:lvl6pPr>
                      <a:lvl7pPr marL="2255838" fontAlgn="base">
                        <a:spcBef>
                          <a:spcPct val="20000"/>
                        </a:spcBef>
                        <a:spcAft>
                          <a:spcPct val="0"/>
                        </a:spcAft>
                        <a:defRPr kumimoji="1">
                          <a:solidFill>
                            <a:schemeClr val="tx1"/>
                          </a:solidFill>
                          <a:latin typeface="Times New Roman" pitchFamily="18" charset="0"/>
                          <a:ea typeface="ＭＳ Ｐゴシック" pitchFamily="50" charset="-128"/>
                        </a:defRPr>
                      </a:lvl7pPr>
                      <a:lvl8pPr marL="2713038" fontAlgn="base">
                        <a:spcBef>
                          <a:spcPct val="20000"/>
                        </a:spcBef>
                        <a:spcAft>
                          <a:spcPct val="0"/>
                        </a:spcAft>
                        <a:defRPr kumimoji="1">
                          <a:solidFill>
                            <a:schemeClr val="tx1"/>
                          </a:solidFill>
                          <a:latin typeface="Times New Roman" pitchFamily="18" charset="0"/>
                          <a:ea typeface="ＭＳ Ｐゴシック" pitchFamily="50" charset="-128"/>
                        </a:defRPr>
                      </a:lvl8pPr>
                      <a:lvl9pPr marL="3170238" fontAlgn="base">
                        <a:spcBef>
                          <a:spcPct val="20000"/>
                        </a:spcBef>
                        <a:spcAft>
                          <a:spcPct val="0"/>
                        </a:spcAft>
                        <a:defRPr kumimoji="1">
                          <a:solidFill>
                            <a:schemeClr val="tx1"/>
                          </a:solidFill>
                          <a:latin typeface="Times New Roman" pitchFamily="18"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300" b="0" i="0" u="none" strike="noStrike" cap="none" normalizeH="0" baseline="0">
                        <a:ln>
                          <a:noFill/>
                        </a:ln>
                        <a:solidFill>
                          <a:schemeClr val="tx1">
                            <a:lumMod val="75000"/>
                          </a:schemeClr>
                        </a:solidFill>
                        <a:effectLst/>
                        <a:latin typeface="Meiryo UI" panose="020B0604030504040204" pitchFamily="50" charset="-128"/>
                        <a:ea typeface="Meiryo UI" panose="020B0604030504040204" pitchFamily="50" charset="-128"/>
                      </a:endParaRPr>
                    </a:p>
                  </a:txBody>
                  <a:tcPr marL="54000" marR="54000" marT="45725" marB="45725" anchor="ctr" horzOverflow="overflow">
                    <a:lnL w="12700" cap="flat" cmpd="sng" algn="ctr">
                      <a:solidFill>
                        <a:schemeClr val="tx1"/>
                      </a:solidFill>
                      <a:prstDash val="lgDash"/>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Times New Roman" pitchFamily="18" charset="0"/>
                          <a:ea typeface="ＭＳ Ｐゴシック" pitchFamily="50" charset="-128"/>
                        </a:defRPr>
                      </a:lvl1pPr>
                      <a:lvl2pPr marL="344488" algn="l">
                        <a:spcBef>
                          <a:spcPct val="20000"/>
                        </a:spcBef>
                        <a:defRPr kumimoji="1" sz="2400">
                          <a:solidFill>
                            <a:schemeClr val="tx1"/>
                          </a:solidFill>
                          <a:latin typeface="Times New Roman" pitchFamily="18" charset="0"/>
                          <a:ea typeface="ＭＳ Ｐゴシック" pitchFamily="50" charset="-128"/>
                        </a:defRPr>
                      </a:lvl2pPr>
                      <a:lvl3pPr marL="671513" algn="l">
                        <a:spcBef>
                          <a:spcPct val="20000"/>
                        </a:spcBef>
                        <a:defRPr kumimoji="1" sz="2000">
                          <a:solidFill>
                            <a:schemeClr val="tx1"/>
                          </a:solidFill>
                          <a:latin typeface="Times New Roman" pitchFamily="18" charset="0"/>
                          <a:ea typeface="ＭＳ Ｐゴシック" pitchFamily="50" charset="-128"/>
                        </a:defRPr>
                      </a:lvl3pPr>
                      <a:lvl4pPr marL="1023938" algn="l">
                        <a:spcBef>
                          <a:spcPct val="20000"/>
                        </a:spcBef>
                        <a:defRPr kumimoji="1">
                          <a:solidFill>
                            <a:schemeClr val="tx1"/>
                          </a:solidFill>
                          <a:latin typeface="Times New Roman" pitchFamily="18" charset="0"/>
                          <a:ea typeface="ＭＳ Ｐゴシック" pitchFamily="50" charset="-128"/>
                        </a:defRPr>
                      </a:lvl4pPr>
                      <a:lvl5pPr marL="1341438" algn="l">
                        <a:spcBef>
                          <a:spcPct val="20000"/>
                        </a:spcBef>
                        <a:defRPr kumimoji="1">
                          <a:solidFill>
                            <a:schemeClr val="tx1"/>
                          </a:solidFill>
                          <a:latin typeface="Times New Roman" pitchFamily="18" charset="0"/>
                          <a:ea typeface="ＭＳ Ｐゴシック" pitchFamily="50" charset="-128"/>
                        </a:defRPr>
                      </a:lvl5pPr>
                      <a:lvl6pPr marL="1798638" fontAlgn="base">
                        <a:spcBef>
                          <a:spcPct val="20000"/>
                        </a:spcBef>
                        <a:spcAft>
                          <a:spcPct val="0"/>
                        </a:spcAft>
                        <a:defRPr kumimoji="1">
                          <a:solidFill>
                            <a:schemeClr val="tx1"/>
                          </a:solidFill>
                          <a:latin typeface="Times New Roman" pitchFamily="18" charset="0"/>
                          <a:ea typeface="ＭＳ Ｐゴシック" pitchFamily="50" charset="-128"/>
                        </a:defRPr>
                      </a:lvl6pPr>
                      <a:lvl7pPr marL="2255838" fontAlgn="base">
                        <a:spcBef>
                          <a:spcPct val="20000"/>
                        </a:spcBef>
                        <a:spcAft>
                          <a:spcPct val="0"/>
                        </a:spcAft>
                        <a:defRPr kumimoji="1">
                          <a:solidFill>
                            <a:schemeClr val="tx1"/>
                          </a:solidFill>
                          <a:latin typeface="Times New Roman" pitchFamily="18" charset="0"/>
                          <a:ea typeface="ＭＳ Ｐゴシック" pitchFamily="50" charset="-128"/>
                        </a:defRPr>
                      </a:lvl7pPr>
                      <a:lvl8pPr marL="2713038" fontAlgn="base">
                        <a:spcBef>
                          <a:spcPct val="20000"/>
                        </a:spcBef>
                        <a:spcAft>
                          <a:spcPct val="0"/>
                        </a:spcAft>
                        <a:defRPr kumimoji="1">
                          <a:solidFill>
                            <a:schemeClr val="tx1"/>
                          </a:solidFill>
                          <a:latin typeface="Times New Roman" pitchFamily="18" charset="0"/>
                          <a:ea typeface="ＭＳ Ｐゴシック" pitchFamily="50" charset="-128"/>
                        </a:defRPr>
                      </a:lvl8pPr>
                      <a:lvl9pPr marL="3170238" fontAlgn="base">
                        <a:spcBef>
                          <a:spcPct val="20000"/>
                        </a:spcBef>
                        <a:spcAft>
                          <a:spcPct val="0"/>
                        </a:spcAft>
                        <a:defRPr kumimoji="1">
                          <a:solidFill>
                            <a:schemeClr val="tx1"/>
                          </a:solidFill>
                          <a:latin typeface="Times New Roman" pitchFamily="18" charset="0"/>
                          <a:ea typeface="ＭＳ Ｐゴシック"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1300" b="0" i="0" u="none" strike="noStrike" cap="none" normalizeH="0" baseline="0" dirty="0">
                          <a:ln>
                            <a:noFill/>
                          </a:ln>
                          <a:solidFill>
                            <a:schemeClr val="tx1">
                              <a:lumMod val="75000"/>
                            </a:schemeClr>
                          </a:solidFill>
                          <a:effectLst/>
                          <a:latin typeface="Meiryo UI" panose="020B0604030504040204" pitchFamily="50" charset="-128"/>
                          <a:ea typeface="Meiryo UI" panose="020B0604030504040204" pitchFamily="50" charset="-128"/>
                        </a:rPr>
                        <a:t>ルール・周知徹底</a:t>
                      </a:r>
                    </a:p>
                  </a:txBody>
                  <a:tcPr marL="54000" marR="54000" marT="45725" marB="4572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8"/>
                  </a:ext>
                </a:extLst>
              </a:tr>
              <a:tr h="411209">
                <a:tc>
                  <a:txBody>
                    <a:bodyPr/>
                    <a:lstStyle>
                      <a:lvl1pPr algn="l">
                        <a:spcBef>
                          <a:spcPct val="20000"/>
                        </a:spcBef>
                        <a:defRPr kumimoji="1" sz="2800">
                          <a:solidFill>
                            <a:schemeClr val="tx1"/>
                          </a:solidFill>
                          <a:latin typeface="Times New Roman" pitchFamily="18" charset="0"/>
                          <a:ea typeface="ＭＳ Ｐゴシック" pitchFamily="50" charset="-128"/>
                        </a:defRPr>
                      </a:lvl1pPr>
                      <a:lvl2pPr marL="344488" algn="l">
                        <a:spcBef>
                          <a:spcPct val="20000"/>
                        </a:spcBef>
                        <a:defRPr kumimoji="1" sz="2400">
                          <a:solidFill>
                            <a:schemeClr val="tx1"/>
                          </a:solidFill>
                          <a:latin typeface="Times New Roman" pitchFamily="18" charset="0"/>
                          <a:ea typeface="ＭＳ Ｐゴシック" pitchFamily="50" charset="-128"/>
                        </a:defRPr>
                      </a:lvl2pPr>
                      <a:lvl3pPr marL="671513" algn="l">
                        <a:spcBef>
                          <a:spcPct val="20000"/>
                        </a:spcBef>
                        <a:defRPr kumimoji="1" sz="2000">
                          <a:solidFill>
                            <a:schemeClr val="tx1"/>
                          </a:solidFill>
                          <a:latin typeface="Times New Roman" pitchFamily="18" charset="0"/>
                          <a:ea typeface="ＭＳ Ｐゴシック" pitchFamily="50" charset="-128"/>
                        </a:defRPr>
                      </a:lvl3pPr>
                      <a:lvl4pPr marL="1023938" algn="l">
                        <a:spcBef>
                          <a:spcPct val="20000"/>
                        </a:spcBef>
                        <a:defRPr kumimoji="1">
                          <a:solidFill>
                            <a:schemeClr val="tx1"/>
                          </a:solidFill>
                          <a:latin typeface="Times New Roman" pitchFamily="18" charset="0"/>
                          <a:ea typeface="ＭＳ Ｐゴシック" pitchFamily="50" charset="-128"/>
                        </a:defRPr>
                      </a:lvl4pPr>
                      <a:lvl5pPr marL="1341438" algn="l">
                        <a:spcBef>
                          <a:spcPct val="20000"/>
                        </a:spcBef>
                        <a:defRPr kumimoji="1">
                          <a:solidFill>
                            <a:schemeClr val="tx1"/>
                          </a:solidFill>
                          <a:latin typeface="Times New Roman" pitchFamily="18" charset="0"/>
                          <a:ea typeface="ＭＳ Ｐゴシック" pitchFamily="50" charset="-128"/>
                        </a:defRPr>
                      </a:lvl5pPr>
                      <a:lvl6pPr marL="1798638" fontAlgn="base">
                        <a:spcBef>
                          <a:spcPct val="20000"/>
                        </a:spcBef>
                        <a:spcAft>
                          <a:spcPct val="0"/>
                        </a:spcAft>
                        <a:defRPr kumimoji="1">
                          <a:solidFill>
                            <a:schemeClr val="tx1"/>
                          </a:solidFill>
                          <a:latin typeface="Times New Roman" pitchFamily="18" charset="0"/>
                          <a:ea typeface="ＭＳ Ｐゴシック" pitchFamily="50" charset="-128"/>
                        </a:defRPr>
                      </a:lvl6pPr>
                      <a:lvl7pPr marL="2255838" fontAlgn="base">
                        <a:spcBef>
                          <a:spcPct val="20000"/>
                        </a:spcBef>
                        <a:spcAft>
                          <a:spcPct val="0"/>
                        </a:spcAft>
                        <a:defRPr kumimoji="1">
                          <a:solidFill>
                            <a:schemeClr val="tx1"/>
                          </a:solidFill>
                          <a:latin typeface="Times New Roman" pitchFamily="18" charset="0"/>
                          <a:ea typeface="ＭＳ Ｐゴシック" pitchFamily="50" charset="-128"/>
                        </a:defRPr>
                      </a:lvl7pPr>
                      <a:lvl8pPr marL="2713038" fontAlgn="base">
                        <a:spcBef>
                          <a:spcPct val="20000"/>
                        </a:spcBef>
                        <a:spcAft>
                          <a:spcPct val="0"/>
                        </a:spcAft>
                        <a:defRPr kumimoji="1">
                          <a:solidFill>
                            <a:schemeClr val="tx1"/>
                          </a:solidFill>
                          <a:latin typeface="Times New Roman" pitchFamily="18" charset="0"/>
                          <a:ea typeface="ＭＳ Ｐゴシック" pitchFamily="50" charset="-128"/>
                        </a:defRPr>
                      </a:lvl8pPr>
                      <a:lvl9pPr marL="3170238" fontAlgn="base">
                        <a:spcBef>
                          <a:spcPct val="20000"/>
                        </a:spcBef>
                        <a:spcAft>
                          <a:spcPct val="0"/>
                        </a:spcAft>
                        <a:defRPr kumimoji="1">
                          <a:solidFill>
                            <a:schemeClr val="tx1"/>
                          </a:solidFill>
                          <a:latin typeface="Times New Roman" pitchFamily="18"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ja-JP" altLang="en-US" sz="1300" b="1" i="0" u="none" strike="noStrike" cap="none" normalizeH="0" baseline="0" dirty="0">
                          <a:ln>
                            <a:noFill/>
                          </a:ln>
                          <a:solidFill>
                            <a:schemeClr val="tx1">
                              <a:lumMod val="75000"/>
                            </a:schemeClr>
                          </a:solidFill>
                          <a:effectLst/>
                          <a:latin typeface="Meiryo UI" panose="020B0604030504040204" pitchFamily="50" charset="-128"/>
                          <a:ea typeface="Meiryo UI" panose="020B0604030504040204" pitchFamily="50" charset="-128"/>
                        </a:rPr>
                        <a:t>反省と今後の進め方</a:t>
                      </a:r>
                    </a:p>
                  </a:txBody>
                  <a:tcPr marL="54000" marR="54000" marT="45725" marB="4572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lumMod val="95000"/>
                      </a:schemeClr>
                    </a:solidFill>
                  </a:tcPr>
                </a:tc>
                <a:tc>
                  <a:txBody>
                    <a:bodyPr/>
                    <a:lstStyle>
                      <a:lvl1pPr algn="l">
                        <a:spcBef>
                          <a:spcPct val="20000"/>
                        </a:spcBef>
                        <a:defRPr kumimoji="1" sz="2800">
                          <a:solidFill>
                            <a:schemeClr val="tx1"/>
                          </a:solidFill>
                          <a:latin typeface="Times New Roman" pitchFamily="18" charset="0"/>
                          <a:ea typeface="ＭＳ Ｐゴシック" pitchFamily="50" charset="-128"/>
                        </a:defRPr>
                      </a:lvl1pPr>
                      <a:lvl2pPr marL="344488" algn="l">
                        <a:spcBef>
                          <a:spcPct val="20000"/>
                        </a:spcBef>
                        <a:defRPr kumimoji="1" sz="2400">
                          <a:solidFill>
                            <a:schemeClr val="tx1"/>
                          </a:solidFill>
                          <a:latin typeface="Times New Roman" pitchFamily="18" charset="0"/>
                          <a:ea typeface="ＭＳ Ｐゴシック" pitchFamily="50" charset="-128"/>
                        </a:defRPr>
                      </a:lvl2pPr>
                      <a:lvl3pPr marL="671513" algn="l">
                        <a:spcBef>
                          <a:spcPct val="20000"/>
                        </a:spcBef>
                        <a:defRPr kumimoji="1" sz="2000">
                          <a:solidFill>
                            <a:schemeClr val="tx1"/>
                          </a:solidFill>
                          <a:latin typeface="Times New Roman" pitchFamily="18" charset="0"/>
                          <a:ea typeface="ＭＳ Ｐゴシック" pitchFamily="50" charset="-128"/>
                        </a:defRPr>
                      </a:lvl3pPr>
                      <a:lvl4pPr marL="1023938" algn="l">
                        <a:spcBef>
                          <a:spcPct val="20000"/>
                        </a:spcBef>
                        <a:defRPr kumimoji="1">
                          <a:solidFill>
                            <a:schemeClr val="tx1"/>
                          </a:solidFill>
                          <a:latin typeface="Times New Roman" pitchFamily="18" charset="0"/>
                          <a:ea typeface="ＭＳ Ｐゴシック" pitchFamily="50" charset="-128"/>
                        </a:defRPr>
                      </a:lvl4pPr>
                      <a:lvl5pPr marL="1341438" algn="l">
                        <a:spcBef>
                          <a:spcPct val="20000"/>
                        </a:spcBef>
                        <a:defRPr kumimoji="1">
                          <a:solidFill>
                            <a:schemeClr val="tx1"/>
                          </a:solidFill>
                          <a:latin typeface="Times New Roman" pitchFamily="18" charset="0"/>
                          <a:ea typeface="ＭＳ Ｐゴシック" pitchFamily="50" charset="-128"/>
                        </a:defRPr>
                      </a:lvl5pPr>
                      <a:lvl6pPr marL="1798638" fontAlgn="base">
                        <a:spcBef>
                          <a:spcPct val="20000"/>
                        </a:spcBef>
                        <a:spcAft>
                          <a:spcPct val="0"/>
                        </a:spcAft>
                        <a:defRPr kumimoji="1">
                          <a:solidFill>
                            <a:schemeClr val="tx1"/>
                          </a:solidFill>
                          <a:latin typeface="Times New Roman" pitchFamily="18" charset="0"/>
                          <a:ea typeface="ＭＳ Ｐゴシック" pitchFamily="50" charset="-128"/>
                        </a:defRPr>
                      </a:lvl6pPr>
                      <a:lvl7pPr marL="2255838" fontAlgn="base">
                        <a:spcBef>
                          <a:spcPct val="20000"/>
                        </a:spcBef>
                        <a:spcAft>
                          <a:spcPct val="0"/>
                        </a:spcAft>
                        <a:defRPr kumimoji="1">
                          <a:solidFill>
                            <a:schemeClr val="tx1"/>
                          </a:solidFill>
                          <a:latin typeface="Times New Roman" pitchFamily="18" charset="0"/>
                          <a:ea typeface="ＭＳ Ｐゴシック" pitchFamily="50" charset="-128"/>
                        </a:defRPr>
                      </a:lvl7pPr>
                      <a:lvl8pPr marL="2713038" fontAlgn="base">
                        <a:spcBef>
                          <a:spcPct val="20000"/>
                        </a:spcBef>
                        <a:spcAft>
                          <a:spcPct val="0"/>
                        </a:spcAft>
                        <a:defRPr kumimoji="1">
                          <a:solidFill>
                            <a:schemeClr val="tx1"/>
                          </a:solidFill>
                          <a:latin typeface="Times New Roman" pitchFamily="18" charset="0"/>
                          <a:ea typeface="ＭＳ Ｐゴシック" pitchFamily="50" charset="-128"/>
                        </a:defRPr>
                      </a:lvl8pPr>
                      <a:lvl9pPr marL="3170238" fontAlgn="base">
                        <a:spcBef>
                          <a:spcPct val="20000"/>
                        </a:spcBef>
                        <a:spcAft>
                          <a:spcPct val="0"/>
                        </a:spcAft>
                        <a:defRPr kumimoji="1">
                          <a:solidFill>
                            <a:schemeClr val="tx1"/>
                          </a:solidFill>
                          <a:latin typeface="Times New Roman" pitchFamily="18" charset="0"/>
                          <a:ea typeface="ＭＳ Ｐゴシック"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1300" b="0" i="0" u="none" strike="noStrike" cap="none" normalizeH="0" baseline="0" dirty="0">
                          <a:ln>
                            <a:noFill/>
                          </a:ln>
                          <a:solidFill>
                            <a:schemeClr val="tx1">
                              <a:lumMod val="75000"/>
                            </a:schemeClr>
                          </a:solidFill>
                          <a:effectLst/>
                          <a:latin typeface="Meiryo UI" panose="020B0604030504040204" pitchFamily="50" charset="-128"/>
                          <a:ea typeface="Meiryo UI" panose="020B0604030504040204" pitchFamily="50" charset="-128"/>
                        </a:rPr>
                        <a:t>一宮</a:t>
                      </a:r>
                    </a:p>
                  </a:txBody>
                  <a:tcPr marL="54000" marR="54000" marT="45725" marB="4572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Times New Roman" pitchFamily="18" charset="0"/>
                          <a:ea typeface="ＭＳ Ｐゴシック" pitchFamily="50" charset="-128"/>
                        </a:defRPr>
                      </a:lvl1pPr>
                      <a:lvl2pPr marL="344488" algn="l">
                        <a:spcBef>
                          <a:spcPct val="20000"/>
                        </a:spcBef>
                        <a:defRPr kumimoji="1" sz="2400">
                          <a:solidFill>
                            <a:schemeClr val="tx1"/>
                          </a:solidFill>
                          <a:latin typeface="Times New Roman" pitchFamily="18" charset="0"/>
                          <a:ea typeface="ＭＳ Ｐゴシック" pitchFamily="50" charset="-128"/>
                        </a:defRPr>
                      </a:lvl2pPr>
                      <a:lvl3pPr marL="671513" algn="l">
                        <a:spcBef>
                          <a:spcPct val="20000"/>
                        </a:spcBef>
                        <a:defRPr kumimoji="1" sz="2000">
                          <a:solidFill>
                            <a:schemeClr val="tx1"/>
                          </a:solidFill>
                          <a:latin typeface="Times New Roman" pitchFamily="18" charset="0"/>
                          <a:ea typeface="ＭＳ Ｐゴシック" pitchFamily="50" charset="-128"/>
                        </a:defRPr>
                      </a:lvl3pPr>
                      <a:lvl4pPr marL="1023938" algn="l">
                        <a:spcBef>
                          <a:spcPct val="20000"/>
                        </a:spcBef>
                        <a:defRPr kumimoji="1">
                          <a:solidFill>
                            <a:schemeClr val="tx1"/>
                          </a:solidFill>
                          <a:latin typeface="Times New Roman" pitchFamily="18" charset="0"/>
                          <a:ea typeface="ＭＳ Ｐゴシック" pitchFamily="50" charset="-128"/>
                        </a:defRPr>
                      </a:lvl4pPr>
                      <a:lvl5pPr marL="1341438" algn="l">
                        <a:spcBef>
                          <a:spcPct val="20000"/>
                        </a:spcBef>
                        <a:defRPr kumimoji="1">
                          <a:solidFill>
                            <a:schemeClr val="tx1"/>
                          </a:solidFill>
                          <a:latin typeface="Times New Roman" pitchFamily="18" charset="0"/>
                          <a:ea typeface="ＭＳ Ｐゴシック" pitchFamily="50" charset="-128"/>
                        </a:defRPr>
                      </a:lvl5pPr>
                      <a:lvl6pPr marL="1798638" fontAlgn="base">
                        <a:spcBef>
                          <a:spcPct val="20000"/>
                        </a:spcBef>
                        <a:spcAft>
                          <a:spcPct val="0"/>
                        </a:spcAft>
                        <a:defRPr kumimoji="1">
                          <a:solidFill>
                            <a:schemeClr val="tx1"/>
                          </a:solidFill>
                          <a:latin typeface="Times New Roman" pitchFamily="18" charset="0"/>
                          <a:ea typeface="ＭＳ Ｐゴシック" pitchFamily="50" charset="-128"/>
                        </a:defRPr>
                      </a:lvl6pPr>
                      <a:lvl7pPr marL="2255838" fontAlgn="base">
                        <a:spcBef>
                          <a:spcPct val="20000"/>
                        </a:spcBef>
                        <a:spcAft>
                          <a:spcPct val="0"/>
                        </a:spcAft>
                        <a:defRPr kumimoji="1">
                          <a:solidFill>
                            <a:schemeClr val="tx1"/>
                          </a:solidFill>
                          <a:latin typeface="Times New Roman" pitchFamily="18" charset="0"/>
                          <a:ea typeface="ＭＳ Ｐゴシック" pitchFamily="50" charset="-128"/>
                        </a:defRPr>
                      </a:lvl7pPr>
                      <a:lvl8pPr marL="2713038" fontAlgn="base">
                        <a:spcBef>
                          <a:spcPct val="20000"/>
                        </a:spcBef>
                        <a:spcAft>
                          <a:spcPct val="0"/>
                        </a:spcAft>
                        <a:defRPr kumimoji="1">
                          <a:solidFill>
                            <a:schemeClr val="tx1"/>
                          </a:solidFill>
                          <a:latin typeface="Times New Roman" pitchFamily="18" charset="0"/>
                          <a:ea typeface="ＭＳ Ｐゴシック" pitchFamily="50" charset="-128"/>
                        </a:defRPr>
                      </a:lvl8pPr>
                      <a:lvl9pPr marL="3170238" fontAlgn="base">
                        <a:spcBef>
                          <a:spcPct val="20000"/>
                        </a:spcBef>
                        <a:spcAft>
                          <a:spcPct val="0"/>
                        </a:spcAft>
                        <a:defRPr kumimoji="1">
                          <a:solidFill>
                            <a:schemeClr val="tx1"/>
                          </a:solidFill>
                          <a:latin typeface="Times New Roman" pitchFamily="18"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300" b="0" i="0" u="none" strike="noStrike" cap="none" normalizeH="0" baseline="0">
                        <a:ln>
                          <a:noFill/>
                        </a:ln>
                        <a:solidFill>
                          <a:schemeClr val="tx1">
                            <a:lumMod val="75000"/>
                          </a:schemeClr>
                        </a:solidFill>
                        <a:effectLst/>
                        <a:latin typeface="Meiryo UI" panose="020B0604030504040204" pitchFamily="50" charset="-128"/>
                        <a:ea typeface="Meiryo UI" panose="020B0604030504040204" pitchFamily="50" charset="-128"/>
                      </a:endParaRPr>
                    </a:p>
                  </a:txBody>
                  <a:tcPr marL="54000" marR="54000" marT="45725" marB="4572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lgDash"/>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Times New Roman" pitchFamily="18" charset="0"/>
                          <a:ea typeface="ＭＳ Ｐゴシック" pitchFamily="50" charset="-128"/>
                        </a:defRPr>
                      </a:lvl1pPr>
                      <a:lvl2pPr marL="344488" algn="l">
                        <a:spcBef>
                          <a:spcPct val="20000"/>
                        </a:spcBef>
                        <a:defRPr kumimoji="1" sz="2400">
                          <a:solidFill>
                            <a:schemeClr val="tx1"/>
                          </a:solidFill>
                          <a:latin typeface="Times New Roman" pitchFamily="18" charset="0"/>
                          <a:ea typeface="ＭＳ Ｐゴシック" pitchFamily="50" charset="-128"/>
                        </a:defRPr>
                      </a:lvl2pPr>
                      <a:lvl3pPr marL="671513" algn="l">
                        <a:spcBef>
                          <a:spcPct val="20000"/>
                        </a:spcBef>
                        <a:defRPr kumimoji="1" sz="2000">
                          <a:solidFill>
                            <a:schemeClr val="tx1"/>
                          </a:solidFill>
                          <a:latin typeface="Times New Roman" pitchFamily="18" charset="0"/>
                          <a:ea typeface="ＭＳ Ｐゴシック" pitchFamily="50" charset="-128"/>
                        </a:defRPr>
                      </a:lvl3pPr>
                      <a:lvl4pPr marL="1023938" algn="l">
                        <a:spcBef>
                          <a:spcPct val="20000"/>
                        </a:spcBef>
                        <a:defRPr kumimoji="1">
                          <a:solidFill>
                            <a:schemeClr val="tx1"/>
                          </a:solidFill>
                          <a:latin typeface="Times New Roman" pitchFamily="18" charset="0"/>
                          <a:ea typeface="ＭＳ Ｐゴシック" pitchFamily="50" charset="-128"/>
                        </a:defRPr>
                      </a:lvl4pPr>
                      <a:lvl5pPr marL="1341438" algn="l">
                        <a:spcBef>
                          <a:spcPct val="20000"/>
                        </a:spcBef>
                        <a:defRPr kumimoji="1">
                          <a:solidFill>
                            <a:schemeClr val="tx1"/>
                          </a:solidFill>
                          <a:latin typeface="Times New Roman" pitchFamily="18" charset="0"/>
                          <a:ea typeface="ＭＳ Ｐゴシック" pitchFamily="50" charset="-128"/>
                        </a:defRPr>
                      </a:lvl5pPr>
                      <a:lvl6pPr marL="1798638" fontAlgn="base">
                        <a:spcBef>
                          <a:spcPct val="20000"/>
                        </a:spcBef>
                        <a:spcAft>
                          <a:spcPct val="0"/>
                        </a:spcAft>
                        <a:defRPr kumimoji="1">
                          <a:solidFill>
                            <a:schemeClr val="tx1"/>
                          </a:solidFill>
                          <a:latin typeface="Times New Roman" pitchFamily="18" charset="0"/>
                          <a:ea typeface="ＭＳ Ｐゴシック" pitchFamily="50" charset="-128"/>
                        </a:defRPr>
                      </a:lvl6pPr>
                      <a:lvl7pPr marL="2255838" fontAlgn="base">
                        <a:spcBef>
                          <a:spcPct val="20000"/>
                        </a:spcBef>
                        <a:spcAft>
                          <a:spcPct val="0"/>
                        </a:spcAft>
                        <a:defRPr kumimoji="1">
                          <a:solidFill>
                            <a:schemeClr val="tx1"/>
                          </a:solidFill>
                          <a:latin typeface="Times New Roman" pitchFamily="18" charset="0"/>
                          <a:ea typeface="ＭＳ Ｐゴシック" pitchFamily="50" charset="-128"/>
                        </a:defRPr>
                      </a:lvl7pPr>
                      <a:lvl8pPr marL="2713038" fontAlgn="base">
                        <a:spcBef>
                          <a:spcPct val="20000"/>
                        </a:spcBef>
                        <a:spcAft>
                          <a:spcPct val="0"/>
                        </a:spcAft>
                        <a:defRPr kumimoji="1">
                          <a:solidFill>
                            <a:schemeClr val="tx1"/>
                          </a:solidFill>
                          <a:latin typeface="Times New Roman" pitchFamily="18" charset="0"/>
                          <a:ea typeface="ＭＳ Ｐゴシック" pitchFamily="50" charset="-128"/>
                        </a:defRPr>
                      </a:lvl8pPr>
                      <a:lvl9pPr marL="3170238" fontAlgn="base">
                        <a:spcBef>
                          <a:spcPct val="20000"/>
                        </a:spcBef>
                        <a:spcAft>
                          <a:spcPct val="0"/>
                        </a:spcAft>
                        <a:defRPr kumimoji="1">
                          <a:solidFill>
                            <a:schemeClr val="tx1"/>
                          </a:solidFill>
                          <a:latin typeface="Times New Roman" pitchFamily="18"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300" b="0" i="0" u="none" strike="noStrike" cap="none" normalizeH="0" baseline="0">
                        <a:ln>
                          <a:noFill/>
                        </a:ln>
                        <a:solidFill>
                          <a:schemeClr val="tx1">
                            <a:lumMod val="75000"/>
                          </a:schemeClr>
                        </a:solidFill>
                        <a:effectLst/>
                        <a:latin typeface="Meiryo UI" panose="020B0604030504040204" pitchFamily="50" charset="-128"/>
                        <a:ea typeface="Meiryo UI" panose="020B0604030504040204" pitchFamily="50" charset="-128"/>
                      </a:endParaRPr>
                    </a:p>
                  </a:txBody>
                  <a:tcPr marL="54000" marR="54000" marT="45725" marB="45725" anchor="ctr" horzOverflow="overflow">
                    <a:lnL w="12700" cap="flat" cmpd="sng" algn="ctr">
                      <a:solidFill>
                        <a:schemeClr val="tx1"/>
                      </a:solidFill>
                      <a:prstDash val="lgDash"/>
                      <a:round/>
                      <a:headEnd type="none" w="med" len="med"/>
                      <a:tailEnd type="none" w="med" len="med"/>
                    </a:lnL>
                    <a:lnR w="12700" cap="flat" cmpd="sng" algn="ctr">
                      <a:solidFill>
                        <a:schemeClr val="tx1"/>
                      </a:solidFill>
                      <a:prstDash val="lgDash"/>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Times New Roman" pitchFamily="18" charset="0"/>
                          <a:ea typeface="ＭＳ Ｐゴシック" pitchFamily="50" charset="-128"/>
                        </a:defRPr>
                      </a:lvl1pPr>
                      <a:lvl2pPr marL="344488" algn="l">
                        <a:spcBef>
                          <a:spcPct val="20000"/>
                        </a:spcBef>
                        <a:defRPr kumimoji="1" sz="2400">
                          <a:solidFill>
                            <a:schemeClr val="tx1"/>
                          </a:solidFill>
                          <a:latin typeface="Times New Roman" pitchFamily="18" charset="0"/>
                          <a:ea typeface="ＭＳ Ｐゴシック" pitchFamily="50" charset="-128"/>
                        </a:defRPr>
                      </a:lvl2pPr>
                      <a:lvl3pPr marL="671513" algn="l">
                        <a:spcBef>
                          <a:spcPct val="20000"/>
                        </a:spcBef>
                        <a:defRPr kumimoji="1" sz="2000">
                          <a:solidFill>
                            <a:schemeClr val="tx1"/>
                          </a:solidFill>
                          <a:latin typeface="Times New Roman" pitchFamily="18" charset="0"/>
                          <a:ea typeface="ＭＳ Ｐゴシック" pitchFamily="50" charset="-128"/>
                        </a:defRPr>
                      </a:lvl3pPr>
                      <a:lvl4pPr marL="1023938" algn="l">
                        <a:spcBef>
                          <a:spcPct val="20000"/>
                        </a:spcBef>
                        <a:defRPr kumimoji="1">
                          <a:solidFill>
                            <a:schemeClr val="tx1"/>
                          </a:solidFill>
                          <a:latin typeface="Times New Roman" pitchFamily="18" charset="0"/>
                          <a:ea typeface="ＭＳ Ｐゴシック" pitchFamily="50" charset="-128"/>
                        </a:defRPr>
                      </a:lvl4pPr>
                      <a:lvl5pPr marL="1341438" algn="l">
                        <a:spcBef>
                          <a:spcPct val="20000"/>
                        </a:spcBef>
                        <a:defRPr kumimoji="1">
                          <a:solidFill>
                            <a:schemeClr val="tx1"/>
                          </a:solidFill>
                          <a:latin typeface="Times New Roman" pitchFamily="18" charset="0"/>
                          <a:ea typeface="ＭＳ Ｐゴシック" pitchFamily="50" charset="-128"/>
                        </a:defRPr>
                      </a:lvl5pPr>
                      <a:lvl6pPr marL="1798638" fontAlgn="base">
                        <a:spcBef>
                          <a:spcPct val="20000"/>
                        </a:spcBef>
                        <a:spcAft>
                          <a:spcPct val="0"/>
                        </a:spcAft>
                        <a:defRPr kumimoji="1">
                          <a:solidFill>
                            <a:schemeClr val="tx1"/>
                          </a:solidFill>
                          <a:latin typeface="Times New Roman" pitchFamily="18" charset="0"/>
                          <a:ea typeface="ＭＳ Ｐゴシック" pitchFamily="50" charset="-128"/>
                        </a:defRPr>
                      </a:lvl6pPr>
                      <a:lvl7pPr marL="2255838" fontAlgn="base">
                        <a:spcBef>
                          <a:spcPct val="20000"/>
                        </a:spcBef>
                        <a:spcAft>
                          <a:spcPct val="0"/>
                        </a:spcAft>
                        <a:defRPr kumimoji="1">
                          <a:solidFill>
                            <a:schemeClr val="tx1"/>
                          </a:solidFill>
                          <a:latin typeface="Times New Roman" pitchFamily="18" charset="0"/>
                          <a:ea typeface="ＭＳ Ｐゴシック" pitchFamily="50" charset="-128"/>
                        </a:defRPr>
                      </a:lvl7pPr>
                      <a:lvl8pPr marL="2713038" fontAlgn="base">
                        <a:spcBef>
                          <a:spcPct val="20000"/>
                        </a:spcBef>
                        <a:spcAft>
                          <a:spcPct val="0"/>
                        </a:spcAft>
                        <a:defRPr kumimoji="1">
                          <a:solidFill>
                            <a:schemeClr val="tx1"/>
                          </a:solidFill>
                          <a:latin typeface="Times New Roman" pitchFamily="18" charset="0"/>
                          <a:ea typeface="ＭＳ Ｐゴシック" pitchFamily="50" charset="-128"/>
                        </a:defRPr>
                      </a:lvl8pPr>
                      <a:lvl9pPr marL="3170238" fontAlgn="base">
                        <a:spcBef>
                          <a:spcPct val="20000"/>
                        </a:spcBef>
                        <a:spcAft>
                          <a:spcPct val="0"/>
                        </a:spcAft>
                        <a:defRPr kumimoji="1">
                          <a:solidFill>
                            <a:schemeClr val="tx1"/>
                          </a:solidFill>
                          <a:latin typeface="Times New Roman" pitchFamily="18"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300" b="0" i="0" u="none" strike="noStrike" cap="none" normalizeH="0" baseline="0">
                        <a:ln>
                          <a:noFill/>
                        </a:ln>
                        <a:solidFill>
                          <a:schemeClr val="tx1">
                            <a:lumMod val="75000"/>
                          </a:schemeClr>
                        </a:solidFill>
                        <a:effectLst/>
                        <a:latin typeface="Meiryo UI" panose="020B0604030504040204" pitchFamily="50" charset="-128"/>
                        <a:ea typeface="Meiryo UI" panose="020B0604030504040204" pitchFamily="50" charset="-128"/>
                      </a:endParaRPr>
                    </a:p>
                  </a:txBody>
                  <a:tcPr marL="54000" marR="54000" marT="45725" marB="45725" anchor="ctr" horzOverflow="overflow">
                    <a:lnL w="12700" cap="flat" cmpd="sng" algn="ctr">
                      <a:solidFill>
                        <a:schemeClr val="tx1"/>
                      </a:solidFill>
                      <a:prstDash val="lgDash"/>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Times New Roman" pitchFamily="18" charset="0"/>
                          <a:ea typeface="ＭＳ Ｐゴシック" pitchFamily="50" charset="-128"/>
                        </a:defRPr>
                      </a:lvl1pPr>
                      <a:lvl2pPr marL="344488" algn="l">
                        <a:spcBef>
                          <a:spcPct val="20000"/>
                        </a:spcBef>
                        <a:defRPr kumimoji="1" sz="2400">
                          <a:solidFill>
                            <a:schemeClr val="tx1"/>
                          </a:solidFill>
                          <a:latin typeface="Times New Roman" pitchFamily="18" charset="0"/>
                          <a:ea typeface="ＭＳ Ｐゴシック" pitchFamily="50" charset="-128"/>
                        </a:defRPr>
                      </a:lvl2pPr>
                      <a:lvl3pPr marL="671513" algn="l">
                        <a:spcBef>
                          <a:spcPct val="20000"/>
                        </a:spcBef>
                        <a:defRPr kumimoji="1" sz="2000">
                          <a:solidFill>
                            <a:schemeClr val="tx1"/>
                          </a:solidFill>
                          <a:latin typeface="Times New Roman" pitchFamily="18" charset="0"/>
                          <a:ea typeface="ＭＳ Ｐゴシック" pitchFamily="50" charset="-128"/>
                        </a:defRPr>
                      </a:lvl3pPr>
                      <a:lvl4pPr marL="1023938" algn="l">
                        <a:spcBef>
                          <a:spcPct val="20000"/>
                        </a:spcBef>
                        <a:defRPr kumimoji="1">
                          <a:solidFill>
                            <a:schemeClr val="tx1"/>
                          </a:solidFill>
                          <a:latin typeface="Times New Roman" pitchFamily="18" charset="0"/>
                          <a:ea typeface="ＭＳ Ｐゴシック" pitchFamily="50" charset="-128"/>
                        </a:defRPr>
                      </a:lvl4pPr>
                      <a:lvl5pPr marL="1341438" algn="l">
                        <a:spcBef>
                          <a:spcPct val="20000"/>
                        </a:spcBef>
                        <a:defRPr kumimoji="1">
                          <a:solidFill>
                            <a:schemeClr val="tx1"/>
                          </a:solidFill>
                          <a:latin typeface="Times New Roman" pitchFamily="18" charset="0"/>
                          <a:ea typeface="ＭＳ Ｐゴシック" pitchFamily="50" charset="-128"/>
                        </a:defRPr>
                      </a:lvl5pPr>
                      <a:lvl6pPr marL="1798638" fontAlgn="base">
                        <a:spcBef>
                          <a:spcPct val="20000"/>
                        </a:spcBef>
                        <a:spcAft>
                          <a:spcPct val="0"/>
                        </a:spcAft>
                        <a:defRPr kumimoji="1">
                          <a:solidFill>
                            <a:schemeClr val="tx1"/>
                          </a:solidFill>
                          <a:latin typeface="Times New Roman" pitchFamily="18" charset="0"/>
                          <a:ea typeface="ＭＳ Ｐゴシック" pitchFamily="50" charset="-128"/>
                        </a:defRPr>
                      </a:lvl6pPr>
                      <a:lvl7pPr marL="2255838" fontAlgn="base">
                        <a:spcBef>
                          <a:spcPct val="20000"/>
                        </a:spcBef>
                        <a:spcAft>
                          <a:spcPct val="0"/>
                        </a:spcAft>
                        <a:defRPr kumimoji="1">
                          <a:solidFill>
                            <a:schemeClr val="tx1"/>
                          </a:solidFill>
                          <a:latin typeface="Times New Roman" pitchFamily="18" charset="0"/>
                          <a:ea typeface="ＭＳ Ｐゴシック" pitchFamily="50" charset="-128"/>
                        </a:defRPr>
                      </a:lvl7pPr>
                      <a:lvl8pPr marL="2713038" fontAlgn="base">
                        <a:spcBef>
                          <a:spcPct val="20000"/>
                        </a:spcBef>
                        <a:spcAft>
                          <a:spcPct val="0"/>
                        </a:spcAft>
                        <a:defRPr kumimoji="1">
                          <a:solidFill>
                            <a:schemeClr val="tx1"/>
                          </a:solidFill>
                          <a:latin typeface="Times New Roman" pitchFamily="18" charset="0"/>
                          <a:ea typeface="ＭＳ Ｐゴシック" pitchFamily="50" charset="-128"/>
                        </a:defRPr>
                      </a:lvl8pPr>
                      <a:lvl9pPr marL="3170238" fontAlgn="base">
                        <a:spcBef>
                          <a:spcPct val="20000"/>
                        </a:spcBef>
                        <a:spcAft>
                          <a:spcPct val="0"/>
                        </a:spcAft>
                        <a:defRPr kumimoji="1">
                          <a:solidFill>
                            <a:schemeClr val="tx1"/>
                          </a:solidFill>
                          <a:latin typeface="Times New Roman" pitchFamily="18"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300" b="0" i="0" u="none" strike="noStrike" cap="none" normalizeH="0" baseline="0">
                        <a:ln>
                          <a:noFill/>
                        </a:ln>
                        <a:solidFill>
                          <a:schemeClr val="tx1">
                            <a:lumMod val="75000"/>
                          </a:schemeClr>
                        </a:solidFill>
                        <a:effectLst/>
                        <a:latin typeface="Meiryo UI" panose="020B0604030504040204" pitchFamily="50" charset="-128"/>
                        <a:ea typeface="Meiryo UI" panose="020B0604030504040204" pitchFamily="50" charset="-128"/>
                      </a:endParaRPr>
                    </a:p>
                  </a:txBody>
                  <a:tcPr marL="54000" marR="54000" marT="45725" marB="4572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lgDash"/>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Times New Roman" pitchFamily="18" charset="0"/>
                          <a:ea typeface="ＭＳ Ｐゴシック" pitchFamily="50" charset="-128"/>
                        </a:defRPr>
                      </a:lvl1pPr>
                      <a:lvl2pPr marL="344488" algn="l">
                        <a:spcBef>
                          <a:spcPct val="20000"/>
                        </a:spcBef>
                        <a:defRPr kumimoji="1" sz="2400">
                          <a:solidFill>
                            <a:schemeClr val="tx1"/>
                          </a:solidFill>
                          <a:latin typeface="Times New Roman" pitchFamily="18" charset="0"/>
                          <a:ea typeface="ＭＳ Ｐゴシック" pitchFamily="50" charset="-128"/>
                        </a:defRPr>
                      </a:lvl2pPr>
                      <a:lvl3pPr marL="671513" algn="l">
                        <a:spcBef>
                          <a:spcPct val="20000"/>
                        </a:spcBef>
                        <a:defRPr kumimoji="1" sz="2000">
                          <a:solidFill>
                            <a:schemeClr val="tx1"/>
                          </a:solidFill>
                          <a:latin typeface="Times New Roman" pitchFamily="18" charset="0"/>
                          <a:ea typeface="ＭＳ Ｐゴシック" pitchFamily="50" charset="-128"/>
                        </a:defRPr>
                      </a:lvl3pPr>
                      <a:lvl4pPr marL="1023938" algn="l">
                        <a:spcBef>
                          <a:spcPct val="20000"/>
                        </a:spcBef>
                        <a:defRPr kumimoji="1">
                          <a:solidFill>
                            <a:schemeClr val="tx1"/>
                          </a:solidFill>
                          <a:latin typeface="Times New Roman" pitchFamily="18" charset="0"/>
                          <a:ea typeface="ＭＳ Ｐゴシック" pitchFamily="50" charset="-128"/>
                        </a:defRPr>
                      </a:lvl4pPr>
                      <a:lvl5pPr marL="1341438" algn="l">
                        <a:spcBef>
                          <a:spcPct val="20000"/>
                        </a:spcBef>
                        <a:defRPr kumimoji="1">
                          <a:solidFill>
                            <a:schemeClr val="tx1"/>
                          </a:solidFill>
                          <a:latin typeface="Times New Roman" pitchFamily="18" charset="0"/>
                          <a:ea typeface="ＭＳ Ｐゴシック" pitchFamily="50" charset="-128"/>
                        </a:defRPr>
                      </a:lvl5pPr>
                      <a:lvl6pPr marL="1798638" fontAlgn="base">
                        <a:spcBef>
                          <a:spcPct val="20000"/>
                        </a:spcBef>
                        <a:spcAft>
                          <a:spcPct val="0"/>
                        </a:spcAft>
                        <a:defRPr kumimoji="1">
                          <a:solidFill>
                            <a:schemeClr val="tx1"/>
                          </a:solidFill>
                          <a:latin typeface="Times New Roman" pitchFamily="18" charset="0"/>
                          <a:ea typeface="ＭＳ Ｐゴシック" pitchFamily="50" charset="-128"/>
                        </a:defRPr>
                      </a:lvl6pPr>
                      <a:lvl7pPr marL="2255838" fontAlgn="base">
                        <a:spcBef>
                          <a:spcPct val="20000"/>
                        </a:spcBef>
                        <a:spcAft>
                          <a:spcPct val="0"/>
                        </a:spcAft>
                        <a:defRPr kumimoji="1">
                          <a:solidFill>
                            <a:schemeClr val="tx1"/>
                          </a:solidFill>
                          <a:latin typeface="Times New Roman" pitchFamily="18" charset="0"/>
                          <a:ea typeface="ＭＳ Ｐゴシック" pitchFamily="50" charset="-128"/>
                        </a:defRPr>
                      </a:lvl7pPr>
                      <a:lvl8pPr marL="2713038" fontAlgn="base">
                        <a:spcBef>
                          <a:spcPct val="20000"/>
                        </a:spcBef>
                        <a:spcAft>
                          <a:spcPct val="0"/>
                        </a:spcAft>
                        <a:defRPr kumimoji="1">
                          <a:solidFill>
                            <a:schemeClr val="tx1"/>
                          </a:solidFill>
                          <a:latin typeface="Times New Roman" pitchFamily="18" charset="0"/>
                          <a:ea typeface="ＭＳ Ｐゴシック" pitchFamily="50" charset="-128"/>
                        </a:defRPr>
                      </a:lvl8pPr>
                      <a:lvl9pPr marL="3170238" fontAlgn="base">
                        <a:spcBef>
                          <a:spcPct val="20000"/>
                        </a:spcBef>
                        <a:spcAft>
                          <a:spcPct val="0"/>
                        </a:spcAft>
                        <a:defRPr kumimoji="1">
                          <a:solidFill>
                            <a:schemeClr val="tx1"/>
                          </a:solidFill>
                          <a:latin typeface="Times New Roman" pitchFamily="18"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300" b="0" i="0" u="none" strike="noStrike" cap="none" normalizeH="0" baseline="0">
                        <a:ln>
                          <a:noFill/>
                        </a:ln>
                        <a:solidFill>
                          <a:schemeClr val="tx1">
                            <a:lumMod val="75000"/>
                          </a:schemeClr>
                        </a:solidFill>
                        <a:effectLst/>
                        <a:latin typeface="Meiryo UI" panose="020B0604030504040204" pitchFamily="50" charset="-128"/>
                        <a:ea typeface="Meiryo UI" panose="020B0604030504040204" pitchFamily="50" charset="-128"/>
                      </a:endParaRPr>
                    </a:p>
                  </a:txBody>
                  <a:tcPr marL="54000" marR="54000" marT="45725" marB="45725" anchor="ctr" horzOverflow="overflow">
                    <a:lnL w="12700" cap="flat" cmpd="sng" algn="ctr">
                      <a:solidFill>
                        <a:schemeClr val="tx1"/>
                      </a:solidFill>
                      <a:prstDash val="lgDash"/>
                      <a:round/>
                      <a:headEnd type="none" w="med" len="med"/>
                      <a:tailEnd type="none" w="med" len="med"/>
                    </a:lnL>
                    <a:lnR w="12700" cap="flat" cmpd="sng" algn="ctr">
                      <a:solidFill>
                        <a:schemeClr val="tx1"/>
                      </a:solidFill>
                      <a:prstDash val="lgDash"/>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Times New Roman" pitchFamily="18" charset="0"/>
                          <a:ea typeface="ＭＳ Ｐゴシック" pitchFamily="50" charset="-128"/>
                        </a:defRPr>
                      </a:lvl1pPr>
                      <a:lvl2pPr marL="344488" algn="l">
                        <a:spcBef>
                          <a:spcPct val="20000"/>
                        </a:spcBef>
                        <a:defRPr kumimoji="1" sz="2400">
                          <a:solidFill>
                            <a:schemeClr val="tx1"/>
                          </a:solidFill>
                          <a:latin typeface="Times New Roman" pitchFamily="18" charset="0"/>
                          <a:ea typeface="ＭＳ Ｐゴシック" pitchFamily="50" charset="-128"/>
                        </a:defRPr>
                      </a:lvl2pPr>
                      <a:lvl3pPr marL="671513" algn="l">
                        <a:spcBef>
                          <a:spcPct val="20000"/>
                        </a:spcBef>
                        <a:defRPr kumimoji="1" sz="2000">
                          <a:solidFill>
                            <a:schemeClr val="tx1"/>
                          </a:solidFill>
                          <a:latin typeface="Times New Roman" pitchFamily="18" charset="0"/>
                          <a:ea typeface="ＭＳ Ｐゴシック" pitchFamily="50" charset="-128"/>
                        </a:defRPr>
                      </a:lvl3pPr>
                      <a:lvl4pPr marL="1023938" algn="l">
                        <a:spcBef>
                          <a:spcPct val="20000"/>
                        </a:spcBef>
                        <a:defRPr kumimoji="1">
                          <a:solidFill>
                            <a:schemeClr val="tx1"/>
                          </a:solidFill>
                          <a:latin typeface="Times New Roman" pitchFamily="18" charset="0"/>
                          <a:ea typeface="ＭＳ Ｐゴシック" pitchFamily="50" charset="-128"/>
                        </a:defRPr>
                      </a:lvl4pPr>
                      <a:lvl5pPr marL="1341438" algn="l">
                        <a:spcBef>
                          <a:spcPct val="20000"/>
                        </a:spcBef>
                        <a:defRPr kumimoji="1">
                          <a:solidFill>
                            <a:schemeClr val="tx1"/>
                          </a:solidFill>
                          <a:latin typeface="Times New Roman" pitchFamily="18" charset="0"/>
                          <a:ea typeface="ＭＳ Ｐゴシック" pitchFamily="50" charset="-128"/>
                        </a:defRPr>
                      </a:lvl5pPr>
                      <a:lvl6pPr marL="1798638" fontAlgn="base">
                        <a:spcBef>
                          <a:spcPct val="20000"/>
                        </a:spcBef>
                        <a:spcAft>
                          <a:spcPct val="0"/>
                        </a:spcAft>
                        <a:defRPr kumimoji="1">
                          <a:solidFill>
                            <a:schemeClr val="tx1"/>
                          </a:solidFill>
                          <a:latin typeface="Times New Roman" pitchFamily="18" charset="0"/>
                          <a:ea typeface="ＭＳ Ｐゴシック" pitchFamily="50" charset="-128"/>
                        </a:defRPr>
                      </a:lvl6pPr>
                      <a:lvl7pPr marL="2255838" fontAlgn="base">
                        <a:spcBef>
                          <a:spcPct val="20000"/>
                        </a:spcBef>
                        <a:spcAft>
                          <a:spcPct val="0"/>
                        </a:spcAft>
                        <a:defRPr kumimoji="1">
                          <a:solidFill>
                            <a:schemeClr val="tx1"/>
                          </a:solidFill>
                          <a:latin typeface="Times New Roman" pitchFamily="18" charset="0"/>
                          <a:ea typeface="ＭＳ Ｐゴシック" pitchFamily="50" charset="-128"/>
                        </a:defRPr>
                      </a:lvl7pPr>
                      <a:lvl8pPr marL="2713038" fontAlgn="base">
                        <a:spcBef>
                          <a:spcPct val="20000"/>
                        </a:spcBef>
                        <a:spcAft>
                          <a:spcPct val="0"/>
                        </a:spcAft>
                        <a:defRPr kumimoji="1">
                          <a:solidFill>
                            <a:schemeClr val="tx1"/>
                          </a:solidFill>
                          <a:latin typeface="Times New Roman" pitchFamily="18" charset="0"/>
                          <a:ea typeface="ＭＳ Ｐゴシック" pitchFamily="50" charset="-128"/>
                        </a:defRPr>
                      </a:lvl8pPr>
                      <a:lvl9pPr marL="3170238" fontAlgn="base">
                        <a:spcBef>
                          <a:spcPct val="20000"/>
                        </a:spcBef>
                        <a:spcAft>
                          <a:spcPct val="0"/>
                        </a:spcAft>
                        <a:defRPr kumimoji="1">
                          <a:solidFill>
                            <a:schemeClr val="tx1"/>
                          </a:solidFill>
                          <a:latin typeface="Times New Roman" pitchFamily="18"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300" b="0" i="0" u="none" strike="noStrike" cap="none" normalizeH="0" baseline="0">
                        <a:ln>
                          <a:noFill/>
                        </a:ln>
                        <a:solidFill>
                          <a:schemeClr val="tx1">
                            <a:lumMod val="75000"/>
                          </a:schemeClr>
                        </a:solidFill>
                        <a:effectLst/>
                        <a:latin typeface="Meiryo UI" panose="020B0604030504040204" pitchFamily="50" charset="-128"/>
                        <a:ea typeface="Meiryo UI" panose="020B0604030504040204" pitchFamily="50" charset="-128"/>
                      </a:endParaRPr>
                    </a:p>
                  </a:txBody>
                  <a:tcPr marL="54000" marR="54000" marT="45725" marB="45725" anchor="ctr" horzOverflow="overflow">
                    <a:lnL w="12700" cap="flat" cmpd="sng" algn="ctr">
                      <a:solidFill>
                        <a:schemeClr val="tx1"/>
                      </a:solidFill>
                      <a:prstDash val="lgDash"/>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Times New Roman" pitchFamily="18" charset="0"/>
                          <a:ea typeface="ＭＳ Ｐゴシック" pitchFamily="50" charset="-128"/>
                        </a:defRPr>
                      </a:lvl1pPr>
                      <a:lvl2pPr marL="344488" algn="l">
                        <a:spcBef>
                          <a:spcPct val="20000"/>
                        </a:spcBef>
                        <a:defRPr kumimoji="1" sz="2400">
                          <a:solidFill>
                            <a:schemeClr val="tx1"/>
                          </a:solidFill>
                          <a:latin typeface="Times New Roman" pitchFamily="18" charset="0"/>
                          <a:ea typeface="ＭＳ Ｐゴシック" pitchFamily="50" charset="-128"/>
                        </a:defRPr>
                      </a:lvl2pPr>
                      <a:lvl3pPr marL="671513" algn="l">
                        <a:spcBef>
                          <a:spcPct val="20000"/>
                        </a:spcBef>
                        <a:defRPr kumimoji="1" sz="2000">
                          <a:solidFill>
                            <a:schemeClr val="tx1"/>
                          </a:solidFill>
                          <a:latin typeface="Times New Roman" pitchFamily="18" charset="0"/>
                          <a:ea typeface="ＭＳ Ｐゴシック" pitchFamily="50" charset="-128"/>
                        </a:defRPr>
                      </a:lvl3pPr>
                      <a:lvl4pPr marL="1023938" algn="l">
                        <a:spcBef>
                          <a:spcPct val="20000"/>
                        </a:spcBef>
                        <a:defRPr kumimoji="1">
                          <a:solidFill>
                            <a:schemeClr val="tx1"/>
                          </a:solidFill>
                          <a:latin typeface="Times New Roman" pitchFamily="18" charset="0"/>
                          <a:ea typeface="ＭＳ Ｐゴシック" pitchFamily="50" charset="-128"/>
                        </a:defRPr>
                      </a:lvl4pPr>
                      <a:lvl5pPr marL="1341438" algn="l">
                        <a:spcBef>
                          <a:spcPct val="20000"/>
                        </a:spcBef>
                        <a:defRPr kumimoji="1">
                          <a:solidFill>
                            <a:schemeClr val="tx1"/>
                          </a:solidFill>
                          <a:latin typeface="Times New Roman" pitchFamily="18" charset="0"/>
                          <a:ea typeface="ＭＳ Ｐゴシック" pitchFamily="50" charset="-128"/>
                        </a:defRPr>
                      </a:lvl5pPr>
                      <a:lvl6pPr marL="1798638" fontAlgn="base">
                        <a:spcBef>
                          <a:spcPct val="20000"/>
                        </a:spcBef>
                        <a:spcAft>
                          <a:spcPct val="0"/>
                        </a:spcAft>
                        <a:defRPr kumimoji="1">
                          <a:solidFill>
                            <a:schemeClr val="tx1"/>
                          </a:solidFill>
                          <a:latin typeface="Times New Roman" pitchFamily="18" charset="0"/>
                          <a:ea typeface="ＭＳ Ｐゴシック" pitchFamily="50" charset="-128"/>
                        </a:defRPr>
                      </a:lvl6pPr>
                      <a:lvl7pPr marL="2255838" fontAlgn="base">
                        <a:spcBef>
                          <a:spcPct val="20000"/>
                        </a:spcBef>
                        <a:spcAft>
                          <a:spcPct val="0"/>
                        </a:spcAft>
                        <a:defRPr kumimoji="1">
                          <a:solidFill>
                            <a:schemeClr val="tx1"/>
                          </a:solidFill>
                          <a:latin typeface="Times New Roman" pitchFamily="18" charset="0"/>
                          <a:ea typeface="ＭＳ Ｐゴシック" pitchFamily="50" charset="-128"/>
                        </a:defRPr>
                      </a:lvl7pPr>
                      <a:lvl8pPr marL="2713038" fontAlgn="base">
                        <a:spcBef>
                          <a:spcPct val="20000"/>
                        </a:spcBef>
                        <a:spcAft>
                          <a:spcPct val="0"/>
                        </a:spcAft>
                        <a:defRPr kumimoji="1">
                          <a:solidFill>
                            <a:schemeClr val="tx1"/>
                          </a:solidFill>
                          <a:latin typeface="Times New Roman" pitchFamily="18" charset="0"/>
                          <a:ea typeface="ＭＳ Ｐゴシック" pitchFamily="50" charset="-128"/>
                        </a:defRPr>
                      </a:lvl8pPr>
                      <a:lvl9pPr marL="3170238" fontAlgn="base">
                        <a:spcBef>
                          <a:spcPct val="20000"/>
                        </a:spcBef>
                        <a:spcAft>
                          <a:spcPct val="0"/>
                        </a:spcAft>
                        <a:defRPr kumimoji="1">
                          <a:solidFill>
                            <a:schemeClr val="tx1"/>
                          </a:solidFill>
                          <a:latin typeface="Times New Roman" pitchFamily="18"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300" b="0" i="0" u="none" strike="noStrike" cap="none" normalizeH="0" baseline="0">
                        <a:ln>
                          <a:noFill/>
                        </a:ln>
                        <a:solidFill>
                          <a:schemeClr val="tx1">
                            <a:lumMod val="75000"/>
                          </a:schemeClr>
                        </a:solidFill>
                        <a:effectLst/>
                        <a:latin typeface="Meiryo UI" panose="020B0604030504040204" pitchFamily="50" charset="-128"/>
                        <a:ea typeface="Meiryo UI" panose="020B0604030504040204" pitchFamily="50" charset="-128"/>
                      </a:endParaRPr>
                    </a:p>
                  </a:txBody>
                  <a:tcPr marL="54000" marR="54000" marT="45725" marB="4572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lgDash"/>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Times New Roman" pitchFamily="18" charset="0"/>
                          <a:ea typeface="ＭＳ Ｐゴシック" pitchFamily="50" charset="-128"/>
                        </a:defRPr>
                      </a:lvl1pPr>
                      <a:lvl2pPr marL="344488" algn="l">
                        <a:spcBef>
                          <a:spcPct val="20000"/>
                        </a:spcBef>
                        <a:defRPr kumimoji="1" sz="2400">
                          <a:solidFill>
                            <a:schemeClr val="tx1"/>
                          </a:solidFill>
                          <a:latin typeface="Times New Roman" pitchFamily="18" charset="0"/>
                          <a:ea typeface="ＭＳ Ｐゴシック" pitchFamily="50" charset="-128"/>
                        </a:defRPr>
                      </a:lvl2pPr>
                      <a:lvl3pPr marL="671513" algn="l">
                        <a:spcBef>
                          <a:spcPct val="20000"/>
                        </a:spcBef>
                        <a:defRPr kumimoji="1" sz="2000">
                          <a:solidFill>
                            <a:schemeClr val="tx1"/>
                          </a:solidFill>
                          <a:latin typeface="Times New Roman" pitchFamily="18" charset="0"/>
                          <a:ea typeface="ＭＳ Ｐゴシック" pitchFamily="50" charset="-128"/>
                        </a:defRPr>
                      </a:lvl3pPr>
                      <a:lvl4pPr marL="1023938" algn="l">
                        <a:spcBef>
                          <a:spcPct val="20000"/>
                        </a:spcBef>
                        <a:defRPr kumimoji="1">
                          <a:solidFill>
                            <a:schemeClr val="tx1"/>
                          </a:solidFill>
                          <a:latin typeface="Times New Roman" pitchFamily="18" charset="0"/>
                          <a:ea typeface="ＭＳ Ｐゴシック" pitchFamily="50" charset="-128"/>
                        </a:defRPr>
                      </a:lvl4pPr>
                      <a:lvl5pPr marL="1341438" algn="l">
                        <a:spcBef>
                          <a:spcPct val="20000"/>
                        </a:spcBef>
                        <a:defRPr kumimoji="1">
                          <a:solidFill>
                            <a:schemeClr val="tx1"/>
                          </a:solidFill>
                          <a:latin typeface="Times New Roman" pitchFamily="18" charset="0"/>
                          <a:ea typeface="ＭＳ Ｐゴシック" pitchFamily="50" charset="-128"/>
                        </a:defRPr>
                      </a:lvl5pPr>
                      <a:lvl6pPr marL="1798638" fontAlgn="base">
                        <a:spcBef>
                          <a:spcPct val="20000"/>
                        </a:spcBef>
                        <a:spcAft>
                          <a:spcPct val="0"/>
                        </a:spcAft>
                        <a:defRPr kumimoji="1">
                          <a:solidFill>
                            <a:schemeClr val="tx1"/>
                          </a:solidFill>
                          <a:latin typeface="Times New Roman" pitchFamily="18" charset="0"/>
                          <a:ea typeface="ＭＳ Ｐゴシック" pitchFamily="50" charset="-128"/>
                        </a:defRPr>
                      </a:lvl6pPr>
                      <a:lvl7pPr marL="2255838" fontAlgn="base">
                        <a:spcBef>
                          <a:spcPct val="20000"/>
                        </a:spcBef>
                        <a:spcAft>
                          <a:spcPct val="0"/>
                        </a:spcAft>
                        <a:defRPr kumimoji="1">
                          <a:solidFill>
                            <a:schemeClr val="tx1"/>
                          </a:solidFill>
                          <a:latin typeface="Times New Roman" pitchFamily="18" charset="0"/>
                          <a:ea typeface="ＭＳ Ｐゴシック" pitchFamily="50" charset="-128"/>
                        </a:defRPr>
                      </a:lvl7pPr>
                      <a:lvl8pPr marL="2713038" fontAlgn="base">
                        <a:spcBef>
                          <a:spcPct val="20000"/>
                        </a:spcBef>
                        <a:spcAft>
                          <a:spcPct val="0"/>
                        </a:spcAft>
                        <a:defRPr kumimoji="1">
                          <a:solidFill>
                            <a:schemeClr val="tx1"/>
                          </a:solidFill>
                          <a:latin typeface="Times New Roman" pitchFamily="18" charset="0"/>
                          <a:ea typeface="ＭＳ Ｐゴシック" pitchFamily="50" charset="-128"/>
                        </a:defRPr>
                      </a:lvl8pPr>
                      <a:lvl9pPr marL="3170238" fontAlgn="base">
                        <a:spcBef>
                          <a:spcPct val="20000"/>
                        </a:spcBef>
                        <a:spcAft>
                          <a:spcPct val="0"/>
                        </a:spcAft>
                        <a:defRPr kumimoji="1">
                          <a:solidFill>
                            <a:schemeClr val="tx1"/>
                          </a:solidFill>
                          <a:latin typeface="Times New Roman" pitchFamily="18"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300" b="0" i="0" u="none" strike="noStrike" cap="none" normalizeH="0" baseline="0">
                        <a:ln>
                          <a:noFill/>
                        </a:ln>
                        <a:solidFill>
                          <a:schemeClr val="tx1">
                            <a:lumMod val="75000"/>
                          </a:schemeClr>
                        </a:solidFill>
                        <a:effectLst/>
                        <a:latin typeface="Meiryo UI" panose="020B0604030504040204" pitchFamily="50" charset="-128"/>
                        <a:ea typeface="Meiryo UI" panose="020B0604030504040204" pitchFamily="50" charset="-128"/>
                      </a:endParaRPr>
                    </a:p>
                  </a:txBody>
                  <a:tcPr marL="54000" marR="54000" marT="45725" marB="45725" anchor="ctr" horzOverflow="overflow">
                    <a:lnL w="12700" cap="flat" cmpd="sng" algn="ctr">
                      <a:solidFill>
                        <a:schemeClr val="tx1"/>
                      </a:solidFill>
                      <a:prstDash val="lgDash"/>
                      <a:round/>
                      <a:headEnd type="none" w="med" len="med"/>
                      <a:tailEnd type="none" w="med" len="med"/>
                    </a:lnL>
                    <a:lnR w="12700" cap="flat" cmpd="sng" algn="ctr">
                      <a:solidFill>
                        <a:schemeClr val="tx1"/>
                      </a:solidFill>
                      <a:prstDash val="lgDash"/>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Times New Roman" pitchFamily="18" charset="0"/>
                          <a:ea typeface="ＭＳ Ｐゴシック" pitchFamily="50" charset="-128"/>
                        </a:defRPr>
                      </a:lvl1pPr>
                      <a:lvl2pPr marL="344488" algn="l">
                        <a:spcBef>
                          <a:spcPct val="20000"/>
                        </a:spcBef>
                        <a:defRPr kumimoji="1" sz="2400">
                          <a:solidFill>
                            <a:schemeClr val="tx1"/>
                          </a:solidFill>
                          <a:latin typeface="Times New Roman" pitchFamily="18" charset="0"/>
                          <a:ea typeface="ＭＳ Ｐゴシック" pitchFamily="50" charset="-128"/>
                        </a:defRPr>
                      </a:lvl2pPr>
                      <a:lvl3pPr marL="671513" algn="l">
                        <a:spcBef>
                          <a:spcPct val="20000"/>
                        </a:spcBef>
                        <a:defRPr kumimoji="1" sz="2000">
                          <a:solidFill>
                            <a:schemeClr val="tx1"/>
                          </a:solidFill>
                          <a:latin typeface="Times New Roman" pitchFamily="18" charset="0"/>
                          <a:ea typeface="ＭＳ Ｐゴシック" pitchFamily="50" charset="-128"/>
                        </a:defRPr>
                      </a:lvl3pPr>
                      <a:lvl4pPr marL="1023938" algn="l">
                        <a:spcBef>
                          <a:spcPct val="20000"/>
                        </a:spcBef>
                        <a:defRPr kumimoji="1">
                          <a:solidFill>
                            <a:schemeClr val="tx1"/>
                          </a:solidFill>
                          <a:latin typeface="Times New Roman" pitchFamily="18" charset="0"/>
                          <a:ea typeface="ＭＳ Ｐゴシック" pitchFamily="50" charset="-128"/>
                        </a:defRPr>
                      </a:lvl4pPr>
                      <a:lvl5pPr marL="1341438" algn="l">
                        <a:spcBef>
                          <a:spcPct val="20000"/>
                        </a:spcBef>
                        <a:defRPr kumimoji="1">
                          <a:solidFill>
                            <a:schemeClr val="tx1"/>
                          </a:solidFill>
                          <a:latin typeface="Times New Roman" pitchFamily="18" charset="0"/>
                          <a:ea typeface="ＭＳ Ｐゴシック" pitchFamily="50" charset="-128"/>
                        </a:defRPr>
                      </a:lvl5pPr>
                      <a:lvl6pPr marL="1798638" fontAlgn="base">
                        <a:spcBef>
                          <a:spcPct val="20000"/>
                        </a:spcBef>
                        <a:spcAft>
                          <a:spcPct val="0"/>
                        </a:spcAft>
                        <a:defRPr kumimoji="1">
                          <a:solidFill>
                            <a:schemeClr val="tx1"/>
                          </a:solidFill>
                          <a:latin typeface="Times New Roman" pitchFamily="18" charset="0"/>
                          <a:ea typeface="ＭＳ Ｐゴシック" pitchFamily="50" charset="-128"/>
                        </a:defRPr>
                      </a:lvl6pPr>
                      <a:lvl7pPr marL="2255838" fontAlgn="base">
                        <a:spcBef>
                          <a:spcPct val="20000"/>
                        </a:spcBef>
                        <a:spcAft>
                          <a:spcPct val="0"/>
                        </a:spcAft>
                        <a:defRPr kumimoji="1">
                          <a:solidFill>
                            <a:schemeClr val="tx1"/>
                          </a:solidFill>
                          <a:latin typeface="Times New Roman" pitchFamily="18" charset="0"/>
                          <a:ea typeface="ＭＳ Ｐゴシック" pitchFamily="50" charset="-128"/>
                        </a:defRPr>
                      </a:lvl7pPr>
                      <a:lvl8pPr marL="2713038" fontAlgn="base">
                        <a:spcBef>
                          <a:spcPct val="20000"/>
                        </a:spcBef>
                        <a:spcAft>
                          <a:spcPct val="0"/>
                        </a:spcAft>
                        <a:defRPr kumimoji="1">
                          <a:solidFill>
                            <a:schemeClr val="tx1"/>
                          </a:solidFill>
                          <a:latin typeface="Times New Roman" pitchFamily="18" charset="0"/>
                          <a:ea typeface="ＭＳ Ｐゴシック" pitchFamily="50" charset="-128"/>
                        </a:defRPr>
                      </a:lvl8pPr>
                      <a:lvl9pPr marL="3170238" fontAlgn="base">
                        <a:spcBef>
                          <a:spcPct val="20000"/>
                        </a:spcBef>
                        <a:spcAft>
                          <a:spcPct val="0"/>
                        </a:spcAft>
                        <a:defRPr kumimoji="1">
                          <a:solidFill>
                            <a:schemeClr val="tx1"/>
                          </a:solidFill>
                          <a:latin typeface="Times New Roman" pitchFamily="18"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300" b="0" i="0" u="none" strike="noStrike" cap="none" normalizeH="0" baseline="0">
                        <a:ln>
                          <a:noFill/>
                        </a:ln>
                        <a:solidFill>
                          <a:schemeClr val="tx1">
                            <a:lumMod val="75000"/>
                          </a:schemeClr>
                        </a:solidFill>
                        <a:effectLst/>
                        <a:latin typeface="Meiryo UI" panose="020B0604030504040204" pitchFamily="50" charset="-128"/>
                        <a:ea typeface="Meiryo UI" panose="020B0604030504040204" pitchFamily="50" charset="-128"/>
                      </a:endParaRPr>
                    </a:p>
                  </a:txBody>
                  <a:tcPr marL="54000" marR="54000" marT="45725" marB="45725" anchor="ctr" horzOverflow="overflow">
                    <a:lnL w="12700" cap="flat" cmpd="sng" algn="ctr">
                      <a:solidFill>
                        <a:schemeClr val="tx1"/>
                      </a:solidFill>
                      <a:prstDash val="lgDash"/>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kumimoji="1" sz="2800">
                          <a:solidFill>
                            <a:schemeClr val="tx1"/>
                          </a:solidFill>
                          <a:latin typeface="Times New Roman" pitchFamily="18" charset="0"/>
                          <a:ea typeface="ＭＳ Ｐゴシック" pitchFamily="50" charset="-128"/>
                        </a:defRPr>
                      </a:lvl1pPr>
                      <a:lvl2pPr marL="344488" algn="l">
                        <a:spcBef>
                          <a:spcPct val="20000"/>
                        </a:spcBef>
                        <a:defRPr kumimoji="1" sz="2400">
                          <a:solidFill>
                            <a:schemeClr val="tx1"/>
                          </a:solidFill>
                          <a:latin typeface="Times New Roman" pitchFamily="18" charset="0"/>
                          <a:ea typeface="ＭＳ Ｐゴシック" pitchFamily="50" charset="-128"/>
                        </a:defRPr>
                      </a:lvl2pPr>
                      <a:lvl3pPr marL="671513" algn="l">
                        <a:spcBef>
                          <a:spcPct val="20000"/>
                        </a:spcBef>
                        <a:defRPr kumimoji="1" sz="2000">
                          <a:solidFill>
                            <a:schemeClr val="tx1"/>
                          </a:solidFill>
                          <a:latin typeface="Times New Roman" pitchFamily="18" charset="0"/>
                          <a:ea typeface="ＭＳ Ｐゴシック" pitchFamily="50" charset="-128"/>
                        </a:defRPr>
                      </a:lvl3pPr>
                      <a:lvl4pPr marL="1023938" algn="l">
                        <a:spcBef>
                          <a:spcPct val="20000"/>
                        </a:spcBef>
                        <a:defRPr kumimoji="1">
                          <a:solidFill>
                            <a:schemeClr val="tx1"/>
                          </a:solidFill>
                          <a:latin typeface="Times New Roman" pitchFamily="18" charset="0"/>
                          <a:ea typeface="ＭＳ Ｐゴシック" pitchFamily="50" charset="-128"/>
                        </a:defRPr>
                      </a:lvl4pPr>
                      <a:lvl5pPr marL="1341438" algn="l">
                        <a:spcBef>
                          <a:spcPct val="20000"/>
                        </a:spcBef>
                        <a:defRPr kumimoji="1">
                          <a:solidFill>
                            <a:schemeClr val="tx1"/>
                          </a:solidFill>
                          <a:latin typeface="Times New Roman" pitchFamily="18" charset="0"/>
                          <a:ea typeface="ＭＳ Ｐゴシック" pitchFamily="50" charset="-128"/>
                        </a:defRPr>
                      </a:lvl5pPr>
                      <a:lvl6pPr marL="1798638" fontAlgn="base">
                        <a:spcBef>
                          <a:spcPct val="20000"/>
                        </a:spcBef>
                        <a:spcAft>
                          <a:spcPct val="0"/>
                        </a:spcAft>
                        <a:defRPr kumimoji="1">
                          <a:solidFill>
                            <a:schemeClr val="tx1"/>
                          </a:solidFill>
                          <a:latin typeface="Times New Roman" pitchFamily="18" charset="0"/>
                          <a:ea typeface="ＭＳ Ｐゴシック" pitchFamily="50" charset="-128"/>
                        </a:defRPr>
                      </a:lvl6pPr>
                      <a:lvl7pPr marL="2255838" fontAlgn="base">
                        <a:spcBef>
                          <a:spcPct val="20000"/>
                        </a:spcBef>
                        <a:spcAft>
                          <a:spcPct val="0"/>
                        </a:spcAft>
                        <a:defRPr kumimoji="1">
                          <a:solidFill>
                            <a:schemeClr val="tx1"/>
                          </a:solidFill>
                          <a:latin typeface="Times New Roman" pitchFamily="18" charset="0"/>
                          <a:ea typeface="ＭＳ Ｐゴシック" pitchFamily="50" charset="-128"/>
                        </a:defRPr>
                      </a:lvl7pPr>
                      <a:lvl8pPr marL="2713038" fontAlgn="base">
                        <a:spcBef>
                          <a:spcPct val="20000"/>
                        </a:spcBef>
                        <a:spcAft>
                          <a:spcPct val="0"/>
                        </a:spcAft>
                        <a:defRPr kumimoji="1">
                          <a:solidFill>
                            <a:schemeClr val="tx1"/>
                          </a:solidFill>
                          <a:latin typeface="Times New Roman" pitchFamily="18" charset="0"/>
                          <a:ea typeface="ＭＳ Ｐゴシック" pitchFamily="50" charset="-128"/>
                        </a:defRPr>
                      </a:lvl8pPr>
                      <a:lvl9pPr marL="3170238" fontAlgn="base">
                        <a:spcBef>
                          <a:spcPct val="20000"/>
                        </a:spcBef>
                        <a:spcAft>
                          <a:spcPct val="0"/>
                        </a:spcAft>
                        <a:defRPr kumimoji="1">
                          <a:solidFill>
                            <a:schemeClr val="tx1"/>
                          </a:solidFill>
                          <a:latin typeface="Times New Roman" pitchFamily="18" charset="0"/>
                          <a:ea typeface="ＭＳ Ｐゴシック"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1300" b="0" i="0" u="none" strike="noStrike" cap="none" normalizeH="0" baseline="0" dirty="0">
                          <a:ln>
                            <a:noFill/>
                          </a:ln>
                          <a:solidFill>
                            <a:schemeClr val="tx1">
                              <a:lumMod val="75000"/>
                            </a:schemeClr>
                          </a:solidFill>
                          <a:effectLst/>
                          <a:latin typeface="Meiryo UI" panose="020B0604030504040204" pitchFamily="50" charset="-128"/>
                          <a:ea typeface="Meiryo UI" panose="020B0604030504040204" pitchFamily="50" charset="-128"/>
                        </a:rPr>
                        <a:t>会合</a:t>
                      </a:r>
                    </a:p>
                  </a:txBody>
                  <a:tcPr marL="54000" marR="54000" marT="45725" marB="4572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9"/>
                  </a:ext>
                </a:extLst>
              </a:tr>
            </a:tbl>
          </a:graphicData>
        </a:graphic>
      </p:graphicFrame>
      <p:sp>
        <p:nvSpPr>
          <p:cNvPr id="75" name="Text Box 140"/>
          <p:cNvSpPr txBox="1">
            <a:spLocks noChangeArrowheads="1"/>
          </p:cNvSpPr>
          <p:nvPr/>
        </p:nvSpPr>
        <p:spPr bwMode="auto">
          <a:xfrm>
            <a:off x="5128468" y="1994715"/>
            <a:ext cx="1803400"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54000" rIns="54000">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r>
              <a:rPr lang="ja-JP" altLang="en-US" sz="2000" dirty="0">
                <a:solidFill>
                  <a:schemeClr val="tx1">
                    <a:lumMod val="75000"/>
                  </a:schemeClr>
                </a:solidFill>
                <a:latin typeface="Meiryo UI" panose="020B0604030504040204" pitchFamily="50" charset="-128"/>
                <a:ea typeface="Meiryo UI" panose="020B0604030504040204" pitchFamily="50" charset="-128"/>
              </a:rPr>
              <a:t>活動計画表</a:t>
            </a:r>
          </a:p>
        </p:txBody>
      </p:sp>
      <p:sp>
        <p:nvSpPr>
          <p:cNvPr id="76" name="Line 141"/>
          <p:cNvSpPr>
            <a:spLocks noChangeShapeType="1"/>
          </p:cNvSpPr>
          <p:nvPr/>
        </p:nvSpPr>
        <p:spPr bwMode="auto">
          <a:xfrm>
            <a:off x="5525344" y="3183781"/>
            <a:ext cx="288925" cy="0"/>
          </a:xfrm>
          <a:prstGeom prst="line">
            <a:avLst/>
          </a:prstGeom>
          <a:noFill/>
          <a:ln w="9525">
            <a:solidFill>
              <a:schemeClr val="tx1"/>
            </a:solidFill>
            <a:prstDash val="dash"/>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54000" rIns="54000" anchor="ctr">
            <a:spAutoFit/>
          </a:bodyPr>
          <a:lstStyle/>
          <a:p>
            <a:endParaRPr lang="ja-JP" altLang="en-US"/>
          </a:p>
        </p:txBody>
      </p:sp>
      <p:sp>
        <p:nvSpPr>
          <p:cNvPr id="77" name="Line 142"/>
          <p:cNvSpPr>
            <a:spLocks noChangeShapeType="1"/>
          </p:cNvSpPr>
          <p:nvPr/>
        </p:nvSpPr>
        <p:spPr bwMode="auto">
          <a:xfrm>
            <a:off x="5814268" y="3617169"/>
            <a:ext cx="215900" cy="0"/>
          </a:xfrm>
          <a:prstGeom prst="line">
            <a:avLst/>
          </a:prstGeom>
          <a:noFill/>
          <a:ln w="9525">
            <a:solidFill>
              <a:schemeClr val="tx1"/>
            </a:solidFill>
            <a:prstDash val="dash"/>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54000" rIns="54000" anchor="ctr">
            <a:spAutoFit/>
          </a:bodyPr>
          <a:lstStyle/>
          <a:p>
            <a:endParaRPr lang="ja-JP" altLang="en-US"/>
          </a:p>
        </p:txBody>
      </p:sp>
      <p:sp>
        <p:nvSpPr>
          <p:cNvPr id="78" name="Line 143"/>
          <p:cNvSpPr>
            <a:spLocks noChangeShapeType="1"/>
          </p:cNvSpPr>
          <p:nvPr/>
        </p:nvSpPr>
        <p:spPr bwMode="auto">
          <a:xfrm>
            <a:off x="5958731" y="3975944"/>
            <a:ext cx="215900" cy="0"/>
          </a:xfrm>
          <a:prstGeom prst="line">
            <a:avLst/>
          </a:prstGeom>
          <a:noFill/>
          <a:ln w="9525">
            <a:solidFill>
              <a:schemeClr val="tx1"/>
            </a:solidFill>
            <a:prstDash val="dash"/>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54000" rIns="54000" anchor="ctr">
            <a:spAutoFit/>
          </a:bodyPr>
          <a:lstStyle/>
          <a:p>
            <a:endParaRPr lang="ja-JP" altLang="en-US"/>
          </a:p>
        </p:txBody>
      </p:sp>
      <p:sp>
        <p:nvSpPr>
          <p:cNvPr id="79" name="Line 144"/>
          <p:cNvSpPr>
            <a:spLocks noChangeShapeType="1"/>
          </p:cNvSpPr>
          <p:nvPr/>
        </p:nvSpPr>
        <p:spPr bwMode="auto">
          <a:xfrm>
            <a:off x="6174631" y="4409331"/>
            <a:ext cx="360362" cy="0"/>
          </a:xfrm>
          <a:prstGeom prst="line">
            <a:avLst/>
          </a:prstGeom>
          <a:noFill/>
          <a:ln w="9525">
            <a:solidFill>
              <a:schemeClr val="tx1"/>
            </a:solidFill>
            <a:prstDash val="dash"/>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54000" rIns="54000" anchor="ctr">
            <a:spAutoFit/>
          </a:bodyPr>
          <a:lstStyle/>
          <a:p>
            <a:endParaRPr lang="ja-JP" altLang="en-US"/>
          </a:p>
        </p:txBody>
      </p:sp>
      <p:sp>
        <p:nvSpPr>
          <p:cNvPr id="80" name="Line 145"/>
          <p:cNvSpPr>
            <a:spLocks noChangeShapeType="1"/>
          </p:cNvSpPr>
          <p:nvPr/>
        </p:nvSpPr>
        <p:spPr bwMode="auto">
          <a:xfrm>
            <a:off x="6534993" y="4841131"/>
            <a:ext cx="719138" cy="0"/>
          </a:xfrm>
          <a:prstGeom prst="line">
            <a:avLst/>
          </a:prstGeom>
          <a:noFill/>
          <a:ln w="9525">
            <a:solidFill>
              <a:schemeClr val="tx1"/>
            </a:solidFill>
            <a:prstDash val="dash"/>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54000" rIns="54000" anchor="ctr">
            <a:spAutoFit/>
          </a:bodyPr>
          <a:lstStyle/>
          <a:p>
            <a:endParaRPr lang="ja-JP" altLang="en-US"/>
          </a:p>
        </p:txBody>
      </p:sp>
      <p:sp>
        <p:nvSpPr>
          <p:cNvPr id="81" name="Line 146"/>
          <p:cNvSpPr>
            <a:spLocks noChangeShapeType="1"/>
          </p:cNvSpPr>
          <p:nvPr/>
        </p:nvSpPr>
        <p:spPr bwMode="auto">
          <a:xfrm>
            <a:off x="7254131" y="5272931"/>
            <a:ext cx="360362" cy="0"/>
          </a:xfrm>
          <a:prstGeom prst="line">
            <a:avLst/>
          </a:prstGeom>
          <a:noFill/>
          <a:ln w="9525">
            <a:solidFill>
              <a:schemeClr val="tx1"/>
            </a:solidFill>
            <a:prstDash val="dash"/>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54000" rIns="54000" anchor="ctr">
            <a:spAutoFit/>
          </a:bodyPr>
          <a:lstStyle/>
          <a:p>
            <a:endParaRPr lang="ja-JP" altLang="en-US"/>
          </a:p>
        </p:txBody>
      </p:sp>
      <p:sp>
        <p:nvSpPr>
          <p:cNvPr id="82" name="Line 147"/>
          <p:cNvSpPr>
            <a:spLocks noChangeShapeType="1"/>
          </p:cNvSpPr>
          <p:nvPr/>
        </p:nvSpPr>
        <p:spPr bwMode="auto">
          <a:xfrm>
            <a:off x="7581157" y="5684094"/>
            <a:ext cx="249237" cy="0"/>
          </a:xfrm>
          <a:prstGeom prst="line">
            <a:avLst/>
          </a:prstGeom>
          <a:noFill/>
          <a:ln w="9525">
            <a:solidFill>
              <a:schemeClr val="tx1"/>
            </a:solidFill>
            <a:prstDash val="dash"/>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54000" rIns="54000" anchor="ctr">
            <a:spAutoFit/>
          </a:bodyPr>
          <a:lstStyle/>
          <a:p>
            <a:endParaRPr lang="ja-JP" altLang="en-US"/>
          </a:p>
        </p:txBody>
      </p:sp>
      <p:sp>
        <p:nvSpPr>
          <p:cNvPr id="83" name="Line 148"/>
          <p:cNvSpPr>
            <a:spLocks noChangeShapeType="1"/>
          </p:cNvSpPr>
          <p:nvPr/>
        </p:nvSpPr>
        <p:spPr bwMode="auto">
          <a:xfrm>
            <a:off x="7901831" y="6079381"/>
            <a:ext cx="215900" cy="0"/>
          </a:xfrm>
          <a:prstGeom prst="line">
            <a:avLst/>
          </a:prstGeom>
          <a:noFill/>
          <a:ln w="9525">
            <a:solidFill>
              <a:schemeClr val="tx1"/>
            </a:solidFill>
            <a:prstDash val="dash"/>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54000" rIns="54000" anchor="ctr">
            <a:spAutoFit/>
          </a:bodyPr>
          <a:lstStyle/>
          <a:p>
            <a:endParaRPr lang="ja-JP" altLang="en-US"/>
          </a:p>
        </p:txBody>
      </p:sp>
      <p:sp>
        <p:nvSpPr>
          <p:cNvPr id="84" name="Line 149"/>
          <p:cNvSpPr>
            <a:spLocks noChangeShapeType="1"/>
          </p:cNvSpPr>
          <p:nvPr/>
        </p:nvSpPr>
        <p:spPr bwMode="auto">
          <a:xfrm>
            <a:off x="5525344" y="3328244"/>
            <a:ext cx="288925"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54000" rIns="54000" anchor="ctr">
            <a:spAutoFit/>
          </a:bodyPr>
          <a:lstStyle/>
          <a:p>
            <a:endParaRPr lang="ja-JP" altLang="en-US"/>
          </a:p>
        </p:txBody>
      </p:sp>
      <p:sp>
        <p:nvSpPr>
          <p:cNvPr id="85" name="Line 150"/>
          <p:cNvSpPr>
            <a:spLocks noChangeShapeType="1"/>
          </p:cNvSpPr>
          <p:nvPr/>
        </p:nvSpPr>
        <p:spPr bwMode="auto">
          <a:xfrm>
            <a:off x="5814268" y="3760044"/>
            <a:ext cx="287338"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54000" rIns="54000" anchor="ctr">
            <a:spAutoFit/>
          </a:bodyPr>
          <a:lstStyle/>
          <a:p>
            <a:endParaRPr lang="ja-JP" altLang="en-US"/>
          </a:p>
        </p:txBody>
      </p:sp>
      <p:sp>
        <p:nvSpPr>
          <p:cNvPr id="86" name="AutoShape 151"/>
          <p:cNvSpPr>
            <a:spLocks noChangeArrowheads="1"/>
          </p:cNvSpPr>
          <p:nvPr/>
        </p:nvSpPr>
        <p:spPr bwMode="auto">
          <a:xfrm>
            <a:off x="6246069" y="3112345"/>
            <a:ext cx="1439863" cy="504825"/>
          </a:xfrm>
          <a:prstGeom prst="wedgeRoundRectCallout">
            <a:avLst>
              <a:gd name="adj1" fmla="val -50111"/>
              <a:gd name="adj2" fmla="val 67926"/>
              <a:gd name="adj3" fmla="val 16667"/>
            </a:avLst>
          </a:prstGeom>
          <a:solidFill>
            <a:schemeClr val="bg1"/>
          </a:solidFill>
          <a:ln w="12700" algn="ctr">
            <a:solidFill>
              <a:srgbClr val="001A7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54000" rIns="54000" anchor="ct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r>
              <a:rPr lang="ja-JP" altLang="en-US" sz="1400" dirty="0">
                <a:solidFill>
                  <a:schemeClr val="tx1">
                    <a:lumMod val="75000"/>
                  </a:schemeClr>
                </a:solidFill>
                <a:latin typeface="Meiryo UI" panose="020B0604030504040204" pitchFamily="50" charset="-128"/>
                <a:ea typeface="Meiryo UI" panose="020B0604030504040204" pitchFamily="50" charset="-128"/>
              </a:rPr>
              <a:t>完了後</a:t>
            </a:r>
            <a:br>
              <a:rPr lang="en-US" altLang="ja-JP" sz="1400" dirty="0">
                <a:solidFill>
                  <a:schemeClr val="tx1">
                    <a:lumMod val="75000"/>
                  </a:schemeClr>
                </a:solidFill>
                <a:latin typeface="Meiryo UI" panose="020B0604030504040204" pitchFamily="50" charset="-128"/>
                <a:ea typeface="Meiryo UI" panose="020B0604030504040204" pitchFamily="50" charset="-128"/>
              </a:rPr>
            </a:br>
            <a:r>
              <a:rPr lang="ja-JP" altLang="en-US" sz="1400" dirty="0">
                <a:solidFill>
                  <a:schemeClr val="tx1">
                    <a:lumMod val="75000"/>
                  </a:schemeClr>
                </a:solidFill>
                <a:latin typeface="Meiryo UI" panose="020B0604030504040204" pitchFamily="50" charset="-128"/>
                <a:ea typeface="Meiryo UI" panose="020B0604030504040204" pitchFamily="50" charset="-128"/>
              </a:rPr>
              <a:t>実績を記入</a:t>
            </a:r>
          </a:p>
        </p:txBody>
      </p:sp>
      <p:sp>
        <p:nvSpPr>
          <p:cNvPr id="87" name="AutoShape 158"/>
          <p:cNvSpPr>
            <a:spLocks noChangeArrowheads="1"/>
          </p:cNvSpPr>
          <p:nvPr/>
        </p:nvSpPr>
        <p:spPr bwMode="auto">
          <a:xfrm>
            <a:off x="9721755" y="4847787"/>
            <a:ext cx="2209800" cy="533400"/>
          </a:xfrm>
          <a:prstGeom prst="wedgeRectCallout">
            <a:avLst>
              <a:gd name="adj1" fmla="val -41741"/>
              <a:gd name="adj2" fmla="val -152977"/>
            </a:avLst>
          </a:prstGeom>
          <a:solidFill>
            <a:srgbClr val="FFFF99"/>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r>
              <a:rPr lang="ja-JP" altLang="en-US" sz="2400" dirty="0">
                <a:latin typeface="Meiryo UI" panose="020B0604030504040204" pitchFamily="50" charset="-128"/>
                <a:ea typeface="Meiryo UI" panose="020B0604030504040204" pitchFamily="50" charset="-128"/>
              </a:rPr>
              <a:t>ガントチャート</a:t>
            </a:r>
          </a:p>
        </p:txBody>
      </p:sp>
      <p:pic>
        <p:nvPicPr>
          <p:cNvPr id="4" name="図 3">
            <a:extLst>
              <a:ext uri="{FF2B5EF4-FFF2-40B4-BE49-F238E27FC236}">
                <a16:creationId xmlns:a16="http://schemas.microsoft.com/office/drawing/2014/main" id="{0636EB42-72ED-99A9-D2D5-2533164DBC60}"/>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722120" y="1019204"/>
            <a:ext cx="270193" cy="40405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3620216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ボックス 3">
            <a:extLst>
              <a:ext uri="{FF2B5EF4-FFF2-40B4-BE49-F238E27FC236}">
                <a16:creationId xmlns:a16="http://schemas.microsoft.com/office/drawing/2014/main" id="{D600CA60-BED1-2D07-1501-A270B9EC1651}"/>
              </a:ext>
            </a:extLst>
          </p:cNvPr>
          <p:cNvSpPr txBox="1"/>
          <p:nvPr/>
        </p:nvSpPr>
        <p:spPr>
          <a:xfrm>
            <a:off x="1179576" y="1124712"/>
            <a:ext cx="2459736" cy="369332"/>
          </a:xfrm>
          <a:prstGeom prst="rect">
            <a:avLst/>
          </a:prstGeom>
          <a:noFill/>
        </p:spPr>
        <p:txBody>
          <a:bodyPr wrap="square" rtlCol="0">
            <a:spAutoFit/>
          </a:bodyPr>
          <a:lstStyle/>
          <a:p>
            <a:r>
              <a:rPr kumimoji="1" lang="ja-JP" altLang="en-US" dirty="0"/>
              <a:t>目標・計画</a:t>
            </a:r>
          </a:p>
        </p:txBody>
      </p:sp>
      <p:sp>
        <p:nvSpPr>
          <p:cNvPr id="5" name="テキスト ボックス 4">
            <a:extLst>
              <a:ext uri="{FF2B5EF4-FFF2-40B4-BE49-F238E27FC236}">
                <a16:creationId xmlns:a16="http://schemas.microsoft.com/office/drawing/2014/main" id="{9328AE47-F4FA-96A3-8A97-F9E2582B7D2F}"/>
              </a:ext>
            </a:extLst>
          </p:cNvPr>
          <p:cNvSpPr txBox="1"/>
          <p:nvPr/>
        </p:nvSpPr>
        <p:spPr>
          <a:xfrm>
            <a:off x="1179576" y="1512332"/>
            <a:ext cx="9829800" cy="369332"/>
          </a:xfrm>
          <a:prstGeom prst="rect">
            <a:avLst/>
          </a:prstGeom>
          <a:noFill/>
        </p:spPr>
        <p:txBody>
          <a:bodyPr wrap="square" rtlCol="0">
            <a:spAutoFit/>
          </a:bodyPr>
          <a:lstStyle/>
          <a:p>
            <a:r>
              <a:rPr lang="ja-JP" altLang="en-US" dirty="0"/>
              <a:t>一週間の弁当フードロス損失金額を</a:t>
            </a:r>
            <a:r>
              <a:rPr lang="en-US" altLang="ja-JP" dirty="0"/>
              <a:t>9</a:t>
            </a:r>
            <a:r>
              <a:rPr lang="ja-JP" altLang="en-US" dirty="0"/>
              <a:t>月末までに</a:t>
            </a:r>
            <a:r>
              <a:rPr lang="en-US" altLang="ja-JP" dirty="0"/>
              <a:t>50</a:t>
            </a:r>
            <a:r>
              <a:rPr lang="ja-JP" altLang="en-US" dirty="0"/>
              <a:t>％削減をする。</a:t>
            </a:r>
            <a:endParaRPr lang="en-US" altLang="ja-JP" dirty="0"/>
          </a:p>
        </p:txBody>
      </p:sp>
      <p:sp>
        <p:nvSpPr>
          <p:cNvPr id="8" name="正方形/長方形 7">
            <a:extLst>
              <a:ext uri="{FF2B5EF4-FFF2-40B4-BE49-F238E27FC236}">
                <a16:creationId xmlns:a16="http://schemas.microsoft.com/office/drawing/2014/main" id="{E54C8D3B-272B-52B1-3648-68120D065600}"/>
              </a:ext>
            </a:extLst>
          </p:cNvPr>
          <p:cNvSpPr/>
          <p:nvPr/>
        </p:nvSpPr>
        <p:spPr>
          <a:xfrm>
            <a:off x="1952625" y="2095500"/>
            <a:ext cx="3248025" cy="2880837"/>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正方形/長方形 11">
            <a:extLst>
              <a:ext uri="{FF2B5EF4-FFF2-40B4-BE49-F238E27FC236}">
                <a16:creationId xmlns:a16="http://schemas.microsoft.com/office/drawing/2014/main" id="{CFAA8657-0091-4FD8-BD4F-4589531BEC1B}"/>
              </a:ext>
            </a:extLst>
          </p:cNvPr>
          <p:cNvSpPr/>
          <p:nvPr/>
        </p:nvSpPr>
        <p:spPr>
          <a:xfrm>
            <a:off x="2581275" y="2743200"/>
            <a:ext cx="485775" cy="2233137"/>
          </a:xfrm>
          <a:prstGeom prst="rect">
            <a:avLst/>
          </a:prstGeom>
          <a:solidFill>
            <a:srgbClr val="FF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正方形/長方形 12">
            <a:extLst>
              <a:ext uri="{FF2B5EF4-FFF2-40B4-BE49-F238E27FC236}">
                <a16:creationId xmlns:a16="http://schemas.microsoft.com/office/drawing/2014/main" id="{DD2F9F77-7EE9-5BB0-4D8F-3FA36782D5E0}"/>
              </a:ext>
            </a:extLst>
          </p:cNvPr>
          <p:cNvSpPr/>
          <p:nvPr/>
        </p:nvSpPr>
        <p:spPr>
          <a:xfrm>
            <a:off x="4010025" y="3876675"/>
            <a:ext cx="485775" cy="1099661"/>
          </a:xfrm>
          <a:prstGeom prst="rect">
            <a:avLst/>
          </a:prstGeom>
          <a:solidFill>
            <a:schemeClr val="bg1">
              <a:lumMod val="85000"/>
            </a:schemeClr>
          </a:solidFill>
          <a:ln>
            <a:solidFill>
              <a:schemeClr val="tx1"/>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テキスト ボックス 13">
            <a:extLst>
              <a:ext uri="{FF2B5EF4-FFF2-40B4-BE49-F238E27FC236}">
                <a16:creationId xmlns:a16="http://schemas.microsoft.com/office/drawing/2014/main" id="{9C87CD93-2D2D-D8D4-0C4B-1DE81CDA7806}"/>
              </a:ext>
            </a:extLst>
          </p:cNvPr>
          <p:cNvSpPr txBox="1"/>
          <p:nvPr/>
        </p:nvSpPr>
        <p:spPr>
          <a:xfrm>
            <a:off x="2514600" y="5161002"/>
            <a:ext cx="857250" cy="369332"/>
          </a:xfrm>
          <a:prstGeom prst="rect">
            <a:avLst/>
          </a:prstGeom>
          <a:noFill/>
        </p:spPr>
        <p:txBody>
          <a:bodyPr wrap="square" rtlCol="0">
            <a:spAutoFit/>
          </a:bodyPr>
          <a:lstStyle/>
          <a:p>
            <a:r>
              <a:rPr kumimoji="1" lang="en-US" altLang="ja-JP" dirty="0"/>
              <a:t>7/9</a:t>
            </a:r>
            <a:endParaRPr kumimoji="1" lang="ja-JP" altLang="en-US" dirty="0"/>
          </a:p>
        </p:txBody>
      </p:sp>
      <p:sp>
        <p:nvSpPr>
          <p:cNvPr id="15" name="テキスト ボックス 14">
            <a:extLst>
              <a:ext uri="{FF2B5EF4-FFF2-40B4-BE49-F238E27FC236}">
                <a16:creationId xmlns:a16="http://schemas.microsoft.com/office/drawing/2014/main" id="{93BDF2B5-490F-7A7B-B472-C3E0935D2C7C}"/>
              </a:ext>
            </a:extLst>
          </p:cNvPr>
          <p:cNvSpPr txBox="1"/>
          <p:nvPr/>
        </p:nvSpPr>
        <p:spPr>
          <a:xfrm>
            <a:off x="4010025" y="5161002"/>
            <a:ext cx="857250" cy="369332"/>
          </a:xfrm>
          <a:prstGeom prst="rect">
            <a:avLst/>
          </a:prstGeom>
          <a:noFill/>
        </p:spPr>
        <p:txBody>
          <a:bodyPr wrap="square" rtlCol="0">
            <a:spAutoFit/>
          </a:bodyPr>
          <a:lstStyle/>
          <a:p>
            <a:r>
              <a:rPr lang="en-US" altLang="ja-JP" dirty="0"/>
              <a:t>9/30</a:t>
            </a:r>
            <a:endParaRPr kumimoji="1" lang="ja-JP" altLang="en-US" dirty="0"/>
          </a:p>
        </p:txBody>
      </p:sp>
      <p:sp>
        <p:nvSpPr>
          <p:cNvPr id="16" name="矢印: 下 15">
            <a:extLst>
              <a:ext uri="{FF2B5EF4-FFF2-40B4-BE49-F238E27FC236}">
                <a16:creationId xmlns:a16="http://schemas.microsoft.com/office/drawing/2014/main" id="{80299F68-0F55-6DCF-693D-21A1C9F0ED48}"/>
              </a:ext>
            </a:extLst>
          </p:cNvPr>
          <p:cNvSpPr/>
          <p:nvPr/>
        </p:nvSpPr>
        <p:spPr>
          <a:xfrm rot="18567625">
            <a:off x="3505962" y="2893350"/>
            <a:ext cx="266700" cy="1047750"/>
          </a:xfrm>
          <a:prstGeom prst="down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テキスト ボックス 1">
            <a:extLst>
              <a:ext uri="{FF2B5EF4-FFF2-40B4-BE49-F238E27FC236}">
                <a16:creationId xmlns:a16="http://schemas.microsoft.com/office/drawing/2014/main" id="{7277B4C2-4063-A523-D540-37B3406A9CD7}"/>
              </a:ext>
            </a:extLst>
          </p:cNvPr>
          <p:cNvSpPr txBox="1"/>
          <p:nvPr/>
        </p:nvSpPr>
        <p:spPr>
          <a:xfrm>
            <a:off x="2366962" y="2321242"/>
            <a:ext cx="1152525" cy="307777"/>
          </a:xfrm>
          <a:prstGeom prst="rect">
            <a:avLst/>
          </a:prstGeom>
          <a:noFill/>
        </p:spPr>
        <p:txBody>
          <a:bodyPr wrap="square" rtlCol="0">
            <a:spAutoFit/>
          </a:bodyPr>
          <a:lstStyle/>
          <a:p>
            <a:r>
              <a:rPr kumimoji="1" lang="ja-JP" altLang="en-US" sz="1400" dirty="0"/>
              <a:t>￥</a:t>
            </a:r>
            <a:r>
              <a:rPr kumimoji="1" lang="en-US" altLang="ja-JP" sz="1400" dirty="0"/>
              <a:t>3,900</a:t>
            </a:r>
            <a:endParaRPr kumimoji="1" lang="ja-JP" altLang="en-US" sz="1400" dirty="0"/>
          </a:p>
        </p:txBody>
      </p:sp>
      <p:sp>
        <p:nvSpPr>
          <p:cNvPr id="6" name="テキスト ボックス 5">
            <a:extLst>
              <a:ext uri="{FF2B5EF4-FFF2-40B4-BE49-F238E27FC236}">
                <a16:creationId xmlns:a16="http://schemas.microsoft.com/office/drawing/2014/main" id="{0DAF6008-402A-4AC8-87FF-BDF7F48C7AAD}"/>
              </a:ext>
            </a:extLst>
          </p:cNvPr>
          <p:cNvSpPr txBox="1"/>
          <p:nvPr/>
        </p:nvSpPr>
        <p:spPr>
          <a:xfrm>
            <a:off x="4116324" y="3446409"/>
            <a:ext cx="1152525" cy="307777"/>
          </a:xfrm>
          <a:prstGeom prst="rect">
            <a:avLst/>
          </a:prstGeom>
          <a:noFill/>
        </p:spPr>
        <p:txBody>
          <a:bodyPr wrap="square" rtlCol="0">
            <a:spAutoFit/>
          </a:bodyPr>
          <a:lstStyle/>
          <a:p>
            <a:r>
              <a:rPr kumimoji="1" lang="ja-JP" altLang="en-US" sz="1400" dirty="0"/>
              <a:t>￥</a:t>
            </a:r>
            <a:r>
              <a:rPr lang="en-US" altLang="ja-JP" sz="1400" dirty="0"/>
              <a:t>1</a:t>
            </a:r>
            <a:r>
              <a:rPr kumimoji="1" lang="en-US" altLang="ja-JP" sz="1400" dirty="0"/>
              <a:t>,950</a:t>
            </a:r>
            <a:endParaRPr kumimoji="1" lang="ja-JP" altLang="en-US" sz="1400" dirty="0"/>
          </a:p>
        </p:txBody>
      </p:sp>
      <p:sp>
        <p:nvSpPr>
          <p:cNvPr id="7" name="テキスト ボックス 6">
            <a:extLst>
              <a:ext uri="{FF2B5EF4-FFF2-40B4-BE49-F238E27FC236}">
                <a16:creationId xmlns:a16="http://schemas.microsoft.com/office/drawing/2014/main" id="{C7E58113-CFD9-CFA8-CBAF-6962EB52FB03}"/>
              </a:ext>
            </a:extLst>
          </p:cNvPr>
          <p:cNvSpPr txBox="1"/>
          <p:nvPr/>
        </p:nvSpPr>
        <p:spPr>
          <a:xfrm>
            <a:off x="5422392" y="2095500"/>
            <a:ext cx="3329722" cy="369332"/>
          </a:xfrm>
          <a:prstGeom prst="rect">
            <a:avLst/>
          </a:prstGeom>
          <a:noFill/>
        </p:spPr>
        <p:txBody>
          <a:bodyPr wrap="square" rtlCol="0">
            <a:spAutoFit/>
          </a:bodyPr>
          <a:lstStyle/>
          <a:p>
            <a:r>
              <a:rPr lang="ja-JP" altLang="en-US" b="1" dirty="0"/>
              <a:t>何をいつまでにどうする</a:t>
            </a:r>
            <a:endParaRPr lang="en-US" altLang="ja-JP" b="1" dirty="0"/>
          </a:p>
        </p:txBody>
      </p:sp>
      <p:grpSp>
        <p:nvGrpSpPr>
          <p:cNvPr id="9" name="グループ化 8">
            <a:extLst>
              <a:ext uri="{FF2B5EF4-FFF2-40B4-BE49-F238E27FC236}">
                <a16:creationId xmlns:a16="http://schemas.microsoft.com/office/drawing/2014/main" id="{D43AED28-8BBC-E352-BD1A-4EE37DAB5B2B}"/>
              </a:ext>
            </a:extLst>
          </p:cNvPr>
          <p:cNvGrpSpPr/>
          <p:nvPr/>
        </p:nvGrpSpPr>
        <p:grpSpPr>
          <a:xfrm>
            <a:off x="5452491" y="2743200"/>
            <a:ext cx="6920101" cy="1200329"/>
            <a:chOff x="2597697" y="5679226"/>
            <a:chExt cx="5941656" cy="1200329"/>
          </a:xfrm>
        </p:grpSpPr>
        <p:sp>
          <p:nvSpPr>
            <p:cNvPr id="10" name="テキスト ボックス 9">
              <a:extLst>
                <a:ext uri="{FF2B5EF4-FFF2-40B4-BE49-F238E27FC236}">
                  <a16:creationId xmlns:a16="http://schemas.microsoft.com/office/drawing/2014/main" id="{9E6FC68C-D61C-F875-9505-AAA5CBDF9EDE}"/>
                </a:ext>
              </a:extLst>
            </p:cNvPr>
            <p:cNvSpPr txBox="1"/>
            <p:nvPr/>
          </p:nvSpPr>
          <p:spPr>
            <a:xfrm>
              <a:off x="2906649" y="5679226"/>
              <a:ext cx="5632704" cy="1200329"/>
            </a:xfrm>
            <a:prstGeom prst="rect">
              <a:avLst/>
            </a:prstGeom>
            <a:noFill/>
          </p:spPr>
          <p:txBody>
            <a:bodyPr wrap="square" rtlCol="0">
              <a:spAutoFit/>
            </a:bodyPr>
            <a:lstStyle/>
            <a:p>
              <a:r>
                <a:rPr lang="ja-JP" altLang="en-US" b="1" dirty="0">
                  <a:solidFill>
                    <a:srgbClr val="0000CC"/>
                  </a:solidFill>
                </a:rPr>
                <a:t>ここでは一旦</a:t>
              </a:r>
              <a:r>
                <a:rPr lang="en-US" altLang="ja-JP" b="1" dirty="0">
                  <a:solidFill>
                    <a:srgbClr val="0000CC"/>
                  </a:solidFill>
                </a:rPr>
                <a:t>50</a:t>
              </a:r>
              <a:r>
                <a:rPr lang="ja-JP" altLang="en-US" b="1" dirty="0">
                  <a:solidFill>
                    <a:srgbClr val="0000CC"/>
                  </a:solidFill>
                </a:rPr>
                <a:t>％減としますが、</a:t>
              </a:r>
              <a:endParaRPr lang="en-US" altLang="ja-JP" b="1" dirty="0">
                <a:solidFill>
                  <a:srgbClr val="0000CC"/>
                </a:solidFill>
              </a:endParaRPr>
            </a:p>
            <a:p>
              <a:r>
                <a:rPr lang="ja-JP" altLang="en-US" b="1" dirty="0">
                  <a:solidFill>
                    <a:srgbClr val="0000CC"/>
                  </a:solidFill>
                </a:rPr>
                <a:t>　根拠（上位方針目標、残業上限目標、工数目標達成など）</a:t>
              </a:r>
              <a:endParaRPr lang="en-US" altLang="ja-JP" b="1" dirty="0">
                <a:solidFill>
                  <a:srgbClr val="0000CC"/>
                </a:solidFill>
              </a:endParaRPr>
            </a:p>
            <a:p>
              <a:r>
                <a:rPr lang="ja-JP" altLang="en-US" b="1" dirty="0">
                  <a:solidFill>
                    <a:srgbClr val="0000CC"/>
                  </a:solidFill>
                </a:rPr>
                <a:t>　があるとよい。</a:t>
              </a:r>
              <a:endParaRPr lang="en-US" altLang="ja-JP" b="1" dirty="0">
                <a:solidFill>
                  <a:srgbClr val="0000CC"/>
                </a:solidFill>
              </a:endParaRPr>
            </a:p>
            <a:p>
              <a:endParaRPr lang="ja-JP" altLang="en-US" b="1" dirty="0">
                <a:solidFill>
                  <a:srgbClr val="0000CC"/>
                </a:solidFill>
              </a:endParaRPr>
            </a:p>
          </p:txBody>
        </p:sp>
        <p:pic>
          <p:nvPicPr>
            <p:cNvPr id="11" name="図 10">
              <a:extLst>
                <a:ext uri="{FF2B5EF4-FFF2-40B4-BE49-F238E27FC236}">
                  <a16:creationId xmlns:a16="http://schemas.microsoft.com/office/drawing/2014/main" id="{C72C856E-C25D-B1A8-4FC8-F82EB1EA1FEB}"/>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2597697" y="5800366"/>
              <a:ext cx="231990" cy="40405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410747299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図 4">
            <a:extLst>
              <a:ext uri="{FF2B5EF4-FFF2-40B4-BE49-F238E27FC236}">
                <a16:creationId xmlns:a16="http://schemas.microsoft.com/office/drawing/2014/main" id="{375DAE38-8C8E-5A16-AAA7-32BD41AB348C}"/>
              </a:ext>
            </a:extLst>
          </p:cNvPr>
          <p:cNvPicPr>
            <a:picLocks noChangeAspect="1"/>
          </p:cNvPicPr>
          <p:nvPr/>
        </p:nvPicPr>
        <p:blipFill>
          <a:blip r:embed="rId2"/>
          <a:stretch>
            <a:fillRect/>
          </a:stretch>
        </p:blipFill>
        <p:spPr>
          <a:xfrm>
            <a:off x="1264501" y="1206510"/>
            <a:ext cx="9662997" cy="2705334"/>
          </a:xfrm>
          <a:prstGeom prst="rect">
            <a:avLst/>
          </a:prstGeom>
        </p:spPr>
      </p:pic>
    </p:spTree>
    <p:extLst>
      <p:ext uri="{BB962C8B-B14F-4D97-AF65-F5344CB8AC3E}">
        <p14:creationId xmlns:p14="http://schemas.microsoft.com/office/powerpoint/2010/main" val="3333884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テキスト ボックス 6">
            <a:extLst>
              <a:ext uri="{FF2B5EF4-FFF2-40B4-BE49-F238E27FC236}">
                <a16:creationId xmlns:a16="http://schemas.microsoft.com/office/drawing/2014/main" id="{405A8C1D-8B70-5072-E44E-5F8057CD5207}"/>
              </a:ext>
            </a:extLst>
          </p:cNvPr>
          <p:cNvSpPr txBox="1"/>
          <p:nvPr/>
        </p:nvSpPr>
        <p:spPr>
          <a:xfrm>
            <a:off x="1179576" y="624602"/>
            <a:ext cx="2459736" cy="369332"/>
          </a:xfrm>
          <a:prstGeom prst="rect">
            <a:avLst/>
          </a:prstGeom>
          <a:noFill/>
        </p:spPr>
        <p:txBody>
          <a:bodyPr wrap="square" rtlCol="0">
            <a:spAutoFit/>
          </a:bodyPr>
          <a:lstStyle/>
          <a:p>
            <a:r>
              <a:rPr kumimoji="1" lang="ja-JP" altLang="en-US" dirty="0"/>
              <a:t>要因解析</a:t>
            </a:r>
          </a:p>
        </p:txBody>
      </p:sp>
      <p:sp>
        <p:nvSpPr>
          <p:cNvPr id="8" name="テキスト ボックス 7">
            <a:extLst>
              <a:ext uri="{FF2B5EF4-FFF2-40B4-BE49-F238E27FC236}">
                <a16:creationId xmlns:a16="http://schemas.microsoft.com/office/drawing/2014/main" id="{5B8E7A65-C6DF-51D9-BCCE-95D4BAB0FA1D}"/>
              </a:ext>
            </a:extLst>
          </p:cNvPr>
          <p:cNvSpPr txBox="1"/>
          <p:nvPr/>
        </p:nvSpPr>
        <p:spPr>
          <a:xfrm>
            <a:off x="10571472" y="2143125"/>
            <a:ext cx="738664" cy="3048000"/>
          </a:xfrm>
          <a:prstGeom prst="rect">
            <a:avLst/>
          </a:prstGeom>
          <a:noFill/>
          <a:ln>
            <a:solidFill>
              <a:schemeClr val="accent1">
                <a:shade val="15000"/>
              </a:schemeClr>
            </a:solidFill>
          </a:ln>
        </p:spPr>
        <p:txBody>
          <a:bodyPr vert="eaVert" wrap="square" rtlCol="0">
            <a:spAutoFit/>
          </a:bodyPr>
          <a:lstStyle/>
          <a:p>
            <a:pPr algn="ctr"/>
            <a:r>
              <a:rPr kumimoji="1" lang="ja-JP" altLang="en-US" dirty="0"/>
              <a:t>弁当のフードロスが多い（損失金額大）</a:t>
            </a:r>
          </a:p>
        </p:txBody>
      </p:sp>
      <p:cxnSp>
        <p:nvCxnSpPr>
          <p:cNvPr id="13" name="直線矢印コネクタ 12">
            <a:extLst>
              <a:ext uri="{FF2B5EF4-FFF2-40B4-BE49-F238E27FC236}">
                <a16:creationId xmlns:a16="http://schemas.microsoft.com/office/drawing/2014/main" id="{20869A7C-F7BB-2550-C978-35F26517FEDA}"/>
              </a:ext>
            </a:extLst>
          </p:cNvPr>
          <p:cNvCxnSpPr/>
          <p:nvPr/>
        </p:nvCxnSpPr>
        <p:spPr>
          <a:xfrm>
            <a:off x="1762125" y="3562350"/>
            <a:ext cx="8787110" cy="0"/>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4" name="テキスト ボックス 13">
            <a:extLst>
              <a:ext uri="{FF2B5EF4-FFF2-40B4-BE49-F238E27FC236}">
                <a16:creationId xmlns:a16="http://schemas.microsoft.com/office/drawing/2014/main" id="{D2EB6B53-E8E8-9875-E736-2DA3A864682A}"/>
              </a:ext>
            </a:extLst>
          </p:cNvPr>
          <p:cNvSpPr txBox="1"/>
          <p:nvPr/>
        </p:nvSpPr>
        <p:spPr>
          <a:xfrm>
            <a:off x="6545738" y="868931"/>
            <a:ext cx="1704975" cy="338554"/>
          </a:xfrm>
          <a:prstGeom prst="rect">
            <a:avLst/>
          </a:prstGeom>
          <a:noFill/>
          <a:ln>
            <a:solidFill>
              <a:schemeClr val="tx1"/>
            </a:solidFill>
          </a:ln>
        </p:spPr>
        <p:txBody>
          <a:bodyPr wrap="square" rtlCol="0">
            <a:spAutoFit/>
          </a:bodyPr>
          <a:lstStyle/>
          <a:p>
            <a:pPr algn="ctr"/>
            <a:r>
              <a:rPr lang="ja-JP" altLang="en-US" sz="1600" dirty="0"/>
              <a:t>お客様</a:t>
            </a:r>
            <a:endParaRPr kumimoji="1" lang="ja-JP" altLang="en-US" sz="1600" dirty="0"/>
          </a:p>
        </p:txBody>
      </p:sp>
      <p:sp>
        <p:nvSpPr>
          <p:cNvPr id="15" name="テキスト ボックス 14">
            <a:extLst>
              <a:ext uri="{FF2B5EF4-FFF2-40B4-BE49-F238E27FC236}">
                <a16:creationId xmlns:a16="http://schemas.microsoft.com/office/drawing/2014/main" id="{711A4EE1-9070-6587-19A2-1AFCAAAE16E7}"/>
              </a:ext>
            </a:extLst>
          </p:cNvPr>
          <p:cNvSpPr txBox="1"/>
          <p:nvPr/>
        </p:nvSpPr>
        <p:spPr>
          <a:xfrm>
            <a:off x="2027872" y="5749376"/>
            <a:ext cx="1704975" cy="338554"/>
          </a:xfrm>
          <a:prstGeom prst="rect">
            <a:avLst/>
          </a:prstGeom>
          <a:noFill/>
          <a:ln>
            <a:solidFill>
              <a:schemeClr val="tx1"/>
            </a:solidFill>
          </a:ln>
        </p:spPr>
        <p:txBody>
          <a:bodyPr wrap="square" rtlCol="0">
            <a:spAutoFit/>
          </a:bodyPr>
          <a:lstStyle/>
          <a:p>
            <a:pPr algn="ctr"/>
            <a:r>
              <a:rPr lang="ja-JP" altLang="en-US" sz="1600" dirty="0"/>
              <a:t>売り場</a:t>
            </a:r>
            <a:endParaRPr kumimoji="1" lang="ja-JP" altLang="en-US" sz="1600" dirty="0"/>
          </a:p>
        </p:txBody>
      </p:sp>
      <p:sp>
        <p:nvSpPr>
          <p:cNvPr id="16" name="テキスト ボックス 15">
            <a:extLst>
              <a:ext uri="{FF2B5EF4-FFF2-40B4-BE49-F238E27FC236}">
                <a16:creationId xmlns:a16="http://schemas.microsoft.com/office/drawing/2014/main" id="{9A711CDE-D65E-AE30-D2B7-C5FF4A00FA06}"/>
              </a:ext>
            </a:extLst>
          </p:cNvPr>
          <p:cNvSpPr txBox="1"/>
          <p:nvPr/>
        </p:nvSpPr>
        <p:spPr>
          <a:xfrm>
            <a:off x="5585417" y="5749376"/>
            <a:ext cx="1704975" cy="338554"/>
          </a:xfrm>
          <a:prstGeom prst="rect">
            <a:avLst/>
          </a:prstGeom>
          <a:noFill/>
          <a:ln>
            <a:solidFill>
              <a:schemeClr val="tx1"/>
            </a:solidFill>
          </a:ln>
        </p:spPr>
        <p:txBody>
          <a:bodyPr wrap="square" rtlCol="0">
            <a:spAutoFit/>
          </a:bodyPr>
          <a:lstStyle/>
          <a:p>
            <a:pPr algn="ctr"/>
            <a:r>
              <a:rPr kumimoji="1" lang="ja-JP" altLang="en-US" sz="1600" dirty="0"/>
              <a:t>弁当</a:t>
            </a:r>
          </a:p>
        </p:txBody>
      </p:sp>
      <p:sp>
        <p:nvSpPr>
          <p:cNvPr id="17" name="テキスト ボックス 16">
            <a:extLst>
              <a:ext uri="{FF2B5EF4-FFF2-40B4-BE49-F238E27FC236}">
                <a16:creationId xmlns:a16="http://schemas.microsoft.com/office/drawing/2014/main" id="{3EC6EA7D-C70F-8B23-41AA-CD48757A09CF}"/>
              </a:ext>
            </a:extLst>
          </p:cNvPr>
          <p:cNvSpPr txBox="1"/>
          <p:nvPr/>
        </p:nvSpPr>
        <p:spPr>
          <a:xfrm>
            <a:off x="2786824" y="857250"/>
            <a:ext cx="1704975" cy="338554"/>
          </a:xfrm>
          <a:prstGeom prst="rect">
            <a:avLst/>
          </a:prstGeom>
          <a:noFill/>
          <a:ln>
            <a:solidFill>
              <a:schemeClr val="tx1"/>
            </a:solidFill>
          </a:ln>
        </p:spPr>
        <p:txBody>
          <a:bodyPr wrap="square" rtlCol="0">
            <a:spAutoFit/>
          </a:bodyPr>
          <a:lstStyle/>
          <a:p>
            <a:pPr algn="ctr"/>
            <a:r>
              <a:rPr kumimoji="1" lang="ja-JP" altLang="en-US" sz="1600" dirty="0"/>
              <a:t>仕入れ方法</a:t>
            </a:r>
          </a:p>
        </p:txBody>
      </p:sp>
      <p:cxnSp>
        <p:nvCxnSpPr>
          <p:cNvPr id="3" name="直線矢印コネクタ 2">
            <a:extLst>
              <a:ext uri="{FF2B5EF4-FFF2-40B4-BE49-F238E27FC236}">
                <a16:creationId xmlns:a16="http://schemas.microsoft.com/office/drawing/2014/main" id="{EC13DDA1-DD98-05B1-E121-5AB0B352E2EB}"/>
              </a:ext>
            </a:extLst>
          </p:cNvPr>
          <p:cNvCxnSpPr/>
          <p:nvPr/>
        </p:nvCxnSpPr>
        <p:spPr>
          <a:xfrm>
            <a:off x="3520440" y="1226582"/>
            <a:ext cx="1269873" cy="2366546"/>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 name="直線矢印コネクタ 3">
            <a:extLst>
              <a:ext uri="{FF2B5EF4-FFF2-40B4-BE49-F238E27FC236}">
                <a16:creationId xmlns:a16="http://schemas.microsoft.com/office/drawing/2014/main" id="{73833D1E-B96F-2B78-1FA9-B311418BE1E2}"/>
              </a:ext>
            </a:extLst>
          </p:cNvPr>
          <p:cNvCxnSpPr/>
          <p:nvPr/>
        </p:nvCxnSpPr>
        <p:spPr>
          <a:xfrm>
            <a:off x="7398225" y="1191339"/>
            <a:ext cx="1269873" cy="2366546"/>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 name="直線矢印コネクタ 4">
            <a:extLst>
              <a:ext uri="{FF2B5EF4-FFF2-40B4-BE49-F238E27FC236}">
                <a16:creationId xmlns:a16="http://schemas.microsoft.com/office/drawing/2014/main" id="{8E5313A3-70EB-4B9A-9DE6-E21CF35525D6}"/>
              </a:ext>
            </a:extLst>
          </p:cNvPr>
          <p:cNvCxnSpPr>
            <a:cxnSpLocks/>
          </p:cNvCxnSpPr>
          <p:nvPr/>
        </p:nvCxnSpPr>
        <p:spPr>
          <a:xfrm flipV="1">
            <a:off x="2880360" y="3593128"/>
            <a:ext cx="1356169" cy="2166492"/>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0" name="直線矢印コネクタ 9">
            <a:extLst>
              <a:ext uri="{FF2B5EF4-FFF2-40B4-BE49-F238E27FC236}">
                <a16:creationId xmlns:a16="http://schemas.microsoft.com/office/drawing/2014/main" id="{B6F70B82-0C2A-2C5B-D976-89C063B5554E}"/>
              </a:ext>
            </a:extLst>
          </p:cNvPr>
          <p:cNvCxnSpPr>
            <a:cxnSpLocks/>
          </p:cNvCxnSpPr>
          <p:nvPr/>
        </p:nvCxnSpPr>
        <p:spPr>
          <a:xfrm flipV="1">
            <a:off x="6437905" y="3562350"/>
            <a:ext cx="1356169" cy="2166492"/>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77" name="テキスト ボックス 76">
            <a:extLst>
              <a:ext uri="{FF2B5EF4-FFF2-40B4-BE49-F238E27FC236}">
                <a16:creationId xmlns:a16="http://schemas.microsoft.com/office/drawing/2014/main" id="{9EF4F5AB-824C-0689-22CC-ECCF61D25AE7}"/>
              </a:ext>
            </a:extLst>
          </p:cNvPr>
          <p:cNvSpPr txBox="1"/>
          <p:nvPr/>
        </p:nvSpPr>
        <p:spPr>
          <a:xfrm>
            <a:off x="9839224" y="5415164"/>
            <a:ext cx="1534520" cy="738664"/>
          </a:xfrm>
          <a:prstGeom prst="rect">
            <a:avLst/>
          </a:prstGeom>
          <a:noFill/>
        </p:spPr>
        <p:txBody>
          <a:bodyPr wrap="square" rtlCol="0">
            <a:spAutoFit/>
          </a:bodyPr>
          <a:lstStyle/>
          <a:p>
            <a:r>
              <a:rPr lang="en-US" altLang="ja-JP" sz="1400" dirty="0"/>
              <a:t>2024.11.20</a:t>
            </a:r>
          </a:p>
          <a:p>
            <a:r>
              <a:rPr lang="ja-JP" altLang="en-US" sz="1400" dirty="0"/>
              <a:t>愛知太郎作成</a:t>
            </a:r>
            <a:endParaRPr lang="en-US" altLang="ja-JP" sz="1400" dirty="0"/>
          </a:p>
          <a:p>
            <a:r>
              <a:rPr lang="ja-JP" altLang="en-US" sz="1400" dirty="0"/>
              <a:t>メンバー全員</a:t>
            </a:r>
            <a:r>
              <a:rPr lang="en-US" altLang="ja-JP" sz="1400" dirty="0"/>
              <a:t>5</a:t>
            </a:r>
            <a:r>
              <a:rPr lang="ja-JP" altLang="en-US" sz="1400" dirty="0"/>
              <a:t>名</a:t>
            </a:r>
            <a:endParaRPr lang="en-US" altLang="ja-JP" sz="1400" dirty="0"/>
          </a:p>
        </p:txBody>
      </p:sp>
      <p:sp>
        <p:nvSpPr>
          <p:cNvPr id="2" name="テキスト ボックス 1">
            <a:extLst>
              <a:ext uri="{FF2B5EF4-FFF2-40B4-BE49-F238E27FC236}">
                <a16:creationId xmlns:a16="http://schemas.microsoft.com/office/drawing/2014/main" id="{64E56706-19AD-1132-8C3D-3F59634963F5}"/>
              </a:ext>
            </a:extLst>
          </p:cNvPr>
          <p:cNvSpPr txBox="1"/>
          <p:nvPr/>
        </p:nvSpPr>
        <p:spPr>
          <a:xfrm>
            <a:off x="640080" y="6318504"/>
            <a:ext cx="11036808" cy="307777"/>
          </a:xfrm>
          <a:prstGeom prst="rect">
            <a:avLst/>
          </a:prstGeom>
          <a:noFill/>
        </p:spPr>
        <p:txBody>
          <a:bodyPr wrap="square" rtlCol="0">
            <a:spAutoFit/>
          </a:bodyPr>
          <a:lstStyle/>
          <a:p>
            <a:r>
              <a:rPr kumimoji="1" lang="ja-JP" altLang="en-US" sz="1400" dirty="0"/>
              <a:t>製造の場合、通常</a:t>
            </a:r>
            <a:r>
              <a:rPr kumimoji="1" lang="en-US" altLang="ja-JP" sz="1400" dirty="0"/>
              <a:t>4M</a:t>
            </a:r>
            <a:r>
              <a:rPr kumimoji="1" lang="ja-JP" altLang="en-US" sz="1400" dirty="0"/>
              <a:t>で考える。人</a:t>
            </a:r>
            <a:r>
              <a:rPr kumimoji="1" lang="en-US" altLang="ja-JP" sz="1400" dirty="0"/>
              <a:t>(Man),</a:t>
            </a:r>
            <a:r>
              <a:rPr kumimoji="1" lang="ja-JP" altLang="en-US" sz="1400" dirty="0"/>
              <a:t>方法</a:t>
            </a:r>
            <a:r>
              <a:rPr kumimoji="1" lang="en-US" altLang="ja-JP" sz="1400" dirty="0"/>
              <a:t>(</a:t>
            </a:r>
            <a:r>
              <a:rPr lang="en-US" altLang="ja-JP" sz="1400" dirty="0"/>
              <a:t>Method),</a:t>
            </a:r>
            <a:r>
              <a:rPr lang="ja-JP" altLang="en-US" sz="1400" dirty="0"/>
              <a:t>機械</a:t>
            </a:r>
            <a:r>
              <a:rPr lang="en-US" altLang="ja-JP" sz="1400" dirty="0"/>
              <a:t>(Machine),</a:t>
            </a:r>
            <a:r>
              <a:rPr lang="ja-JP" altLang="en-US" sz="1400" dirty="0"/>
              <a:t>材料</a:t>
            </a:r>
            <a:r>
              <a:rPr lang="en-US" altLang="ja-JP" sz="1400" dirty="0"/>
              <a:t>(Material)   *</a:t>
            </a:r>
            <a:r>
              <a:rPr lang="ja-JP" altLang="en-US" sz="1400" dirty="0"/>
              <a:t>測定</a:t>
            </a:r>
            <a:r>
              <a:rPr lang="en-US" altLang="ja-JP" sz="1400" dirty="0"/>
              <a:t>(Measurement),</a:t>
            </a:r>
            <a:r>
              <a:rPr lang="ja-JP" altLang="en-US" sz="1400" dirty="0"/>
              <a:t>環境</a:t>
            </a:r>
            <a:r>
              <a:rPr lang="en-US" altLang="ja-JP" sz="1400" dirty="0"/>
              <a:t>(Environment)</a:t>
            </a:r>
            <a:endParaRPr kumimoji="1" lang="en-US" altLang="ja-JP" sz="1400" dirty="0"/>
          </a:p>
        </p:txBody>
      </p:sp>
      <p:sp>
        <p:nvSpPr>
          <p:cNvPr id="6" name="テキスト ボックス 5">
            <a:extLst>
              <a:ext uri="{FF2B5EF4-FFF2-40B4-BE49-F238E27FC236}">
                <a16:creationId xmlns:a16="http://schemas.microsoft.com/office/drawing/2014/main" id="{46D8D06E-FEFA-DC31-28C8-B43B4F8F0E7B}"/>
              </a:ext>
            </a:extLst>
          </p:cNvPr>
          <p:cNvSpPr txBox="1"/>
          <p:nvPr/>
        </p:nvSpPr>
        <p:spPr>
          <a:xfrm>
            <a:off x="9938851" y="888027"/>
            <a:ext cx="1534520" cy="307777"/>
          </a:xfrm>
          <a:prstGeom prst="rect">
            <a:avLst/>
          </a:prstGeom>
          <a:noFill/>
        </p:spPr>
        <p:txBody>
          <a:bodyPr wrap="square" rtlCol="0">
            <a:spAutoFit/>
          </a:bodyPr>
          <a:lstStyle/>
          <a:p>
            <a:r>
              <a:rPr lang="ja-JP" altLang="en-US" sz="1400" b="1" dirty="0"/>
              <a:t>*太字は事実</a:t>
            </a:r>
            <a:endParaRPr lang="en-US" altLang="ja-JP" sz="1400" b="1" dirty="0"/>
          </a:p>
        </p:txBody>
      </p:sp>
    </p:spTree>
    <p:extLst>
      <p:ext uri="{BB962C8B-B14F-4D97-AF65-F5344CB8AC3E}">
        <p14:creationId xmlns:p14="http://schemas.microsoft.com/office/powerpoint/2010/main" val="291090043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テキスト ボックス 6">
            <a:extLst>
              <a:ext uri="{FF2B5EF4-FFF2-40B4-BE49-F238E27FC236}">
                <a16:creationId xmlns:a16="http://schemas.microsoft.com/office/drawing/2014/main" id="{405A8C1D-8B70-5072-E44E-5F8057CD5207}"/>
              </a:ext>
            </a:extLst>
          </p:cNvPr>
          <p:cNvSpPr txBox="1"/>
          <p:nvPr/>
        </p:nvSpPr>
        <p:spPr>
          <a:xfrm>
            <a:off x="1179576" y="624602"/>
            <a:ext cx="2459736" cy="369332"/>
          </a:xfrm>
          <a:prstGeom prst="rect">
            <a:avLst/>
          </a:prstGeom>
          <a:noFill/>
        </p:spPr>
        <p:txBody>
          <a:bodyPr wrap="square" rtlCol="0">
            <a:spAutoFit/>
          </a:bodyPr>
          <a:lstStyle/>
          <a:p>
            <a:r>
              <a:rPr kumimoji="1" lang="ja-JP" altLang="en-US" dirty="0"/>
              <a:t>要因解析</a:t>
            </a:r>
          </a:p>
        </p:txBody>
      </p:sp>
      <p:sp>
        <p:nvSpPr>
          <p:cNvPr id="8" name="テキスト ボックス 7">
            <a:extLst>
              <a:ext uri="{FF2B5EF4-FFF2-40B4-BE49-F238E27FC236}">
                <a16:creationId xmlns:a16="http://schemas.microsoft.com/office/drawing/2014/main" id="{5B8E7A65-C6DF-51D9-BCCE-95D4BAB0FA1D}"/>
              </a:ext>
            </a:extLst>
          </p:cNvPr>
          <p:cNvSpPr txBox="1"/>
          <p:nvPr/>
        </p:nvSpPr>
        <p:spPr>
          <a:xfrm>
            <a:off x="10571472" y="2143125"/>
            <a:ext cx="738664" cy="3048000"/>
          </a:xfrm>
          <a:prstGeom prst="rect">
            <a:avLst/>
          </a:prstGeom>
          <a:noFill/>
          <a:ln>
            <a:solidFill>
              <a:schemeClr val="accent1">
                <a:shade val="15000"/>
              </a:schemeClr>
            </a:solidFill>
          </a:ln>
        </p:spPr>
        <p:txBody>
          <a:bodyPr vert="eaVert" wrap="square" rtlCol="0">
            <a:spAutoFit/>
          </a:bodyPr>
          <a:lstStyle/>
          <a:p>
            <a:pPr algn="ctr"/>
            <a:r>
              <a:rPr kumimoji="1" lang="ja-JP" altLang="en-US" dirty="0"/>
              <a:t>弁当のフードロスが多い（損失金額大）</a:t>
            </a:r>
          </a:p>
        </p:txBody>
      </p:sp>
      <p:cxnSp>
        <p:nvCxnSpPr>
          <p:cNvPr id="13" name="直線矢印コネクタ 12">
            <a:extLst>
              <a:ext uri="{FF2B5EF4-FFF2-40B4-BE49-F238E27FC236}">
                <a16:creationId xmlns:a16="http://schemas.microsoft.com/office/drawing/2014/main" id="{20869A7C-F7BB-2550-C978-35F26517FEDA}"/>
              </a:ext>
            </a:extLst>
          </p:cNvPr>
          <p:cNvCxnSpPr/>
          <p:nvPr/>
        </p:nvCxnSpPr>
        <p:spPr>
          <a:xfrm>
            <a:off x="1762125" y="3562350"/>
            <a:ext cx="8787110" cy="0"/>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4" name="テキスト ボックス 13">
            <a:extLst>
              <a:ext uri="{FF2B5EF4-FFF2-40B4-BE49-F238E27FC236}">
                <a16:creationId xmlns:a16="http://schemas.microsoft.com/office/drawing/2014/main" id="{D2EB6B53-E8E8-9875-E736-2DA3A864682A}"/>
              </a:ext>
            </a:extLst>
          </p:cNvPr>
          <p:cNvSpPr txBox="1"/>
          <p:nvPr/>
        </p:nvSpPr>
        <p:spPr>
          <a:xfrm>
            <a:off x="6545738" y="868931"/>
            <a:ext cx="1704975" cy="338554"/>
          </a:xfrm>
          <a:prstGeom prst="rect">
            <a:avLst/>
          </a:prstGeom>
          <a:noFill/>
          <a:ln>
            <a:solidFill>
              <a:schemeClr val="tx1"/>
            </a:solidFill>
          </a:ln>
        </p:spPr>
        <p:txBody>
          <a:bodyPr wrap="square" rtlCol="0">
            <a:spAutoFit/>
          </a:bodyPr>
          <a:lstStyle/>
          <a:p>
            <a:pPr algn="ctr"/>
            <a:r>
              <a:rPr lang="ja-JP" altLang="en-US" sz="1600" dirty="0"/>
              <a:t>お客様</a:t>
            </a:r>
            <a:endParaRPr kumimoji="1" lang="ja-JP" altLang="en-US" sz="1600" dirty="0"/>
          </a:p>
        </p:txBody>
      </p:sp>
      <p:sp>
        <p:nvSpPr>
          <p:cNvPr id="15" name="テキスト ボックス 14">
            <a:extLst>
              <a:ext uri="{FF2B5EF4-FFF2-40B4-BE49-F238E27FC236}">
                <a16:creationId xmlns:a16="http://schemas.microsoft.com/office/drawing/2014/main" id="{711A4EE1-9070-6587-19A2-1AFCAAAE16E7}"/>
              </a:ext>
            </a:extLst>
          </p:cNvPr>
          <p:cNvSpPr txBox="1"/>
          <p:nvPr/>
        </p:nvSpPr>
        <p:spPr>
          <a:xfrm>
            <a:off x="2027872" y="5749376"/>
            <a:ext cx="1704975" cy="338554"/>
          </a:xfrm>
          <a:prstGeom prst="rect">
            <a:avLst/>
          </a:prstGeom>
          <a:noFill/>
          <a:ln>
            <a:solidFill>
              <a:schemeClr val="tx1"/>
            </a:solidFill>
          </a:ln>
        </p:spPr>
        <p:txBody>
          <a:bodyPr wrap="square" rtlCol="0">
            <a:spAutoFit/>
          </a:bodyPr>
          <a:lstStyle/>
          <a:p>
            <a:pPr algn="ctr"/>
            <a:r>
              <a:rPr lang="ja-JP" altLang="en-US" sz="1600" dirty="0"/>
              <a:t>売り場</a:t>
            </a:r>
            <a:endParaRPr kumimoji="1" lang="ja-JP" altLang="en-US" sz="1600" dirty="0"/>
          </a:p>
        </p:txBody>
      </p:sp>
      <p:sp>
        <p:nvSpPr>
          <p:cNvPr id="16" name="テキスト ボックス 15">
            <a:extLst>
              <a:ext uri="{FF2B5EF4-FFF2-40B4-BE49-F238E27FC236}">
                <a16:creationId xmlns:a16="http://schemas.microsoft.com/office/drawing/2014/main" id="{9A711CDE-D65E-AE30-D2B7-C5FF4A00FA06}"/>
              </a:ext>
            </a:extLst>
          </p:cNvPr>
          <p:cNvSpPr txBox="1"/>
          <p:nvPr/>
        </p:nvSpPr>
        <p:spPr>
          <a:xfrm>
            <a:off x="5585417" y="5749376"/>
            <a:ext cx="1704975" cy="338554"/>
          </a:xfrm>
          <a:prstGeom prst="rect">
            <a:avLst/>
          </a:prstGeom>
          <a:noFill/>
          <a:ln>
            <a:solidFill>
              <a:schemeClr val="tx1"/>
            </a:solidFill>
          </a:ln>
        </p:spPr>
        <p:txBody>
          <a:bodyPr wrap="square" rtlCol="0">
            <a:spAutoFit/>
          </a:bodyPr>
          <a:lstStyle/>
          <a:p>
            <a:pPr algn="ctr"/>
            <a:r>
              <a:rPr kumimoji="1" lang="ja-JP" altLang="en-US" sz="1600" dirty="0"/>
              <a:t>弁当</a:t>
            </a:r>
          </a:p>
        </p:txBody>
      </p:sp>
      <p:sp>
        <p:nvSpPr>
          <p:cNvPr id="17" name="テキスト ボックス 16">
            <a:extLst>
              <a:ext uri="{FF2B5EF4-FFF2-40B4-BE49-F238E27FC236}">
                <a16:creationId xmlns:a16="http://schemas.microsoft.com/office/drawing/2014/main" id="{3EC6EA7D-C70F-8B23-41AA-CD48757A09CF}"/>
              </a:ext>
            </a:extLst>
          </p:cNvPr>
          <p:cNvSpPr txBox="1"/>
          <p:nvPr/>
        </p:nvSpPr>
        <p:spPr>
          <a:xfrm>
            <a:off x="2786824" y="857250"/>
            <a:ext cx="1704975" cy="338554"/>
          </a:xfrm>
          <a:prstGeom prst="rect">
            <a:avLst/>
          </a:prstGeom>
          <a:noFill/>
          <a:ln>
            <a:solidFill>
              <a:schemeClr val="tx1"/>
            </a:solidFill>
          </a:ln>
        </p:spPr>
        <p:txBody>
          <a:bodyPr wrap="square" rtlCol="0">
            <a:spAutoFit/>
          </a:bodyPr>
          <a:lstStyle/>
          <a:p>
            <a:pPr algn="ctr"/>
            <a:r>
              <a:rPr kumimoji="1" lang="ja-JP" altLang="en-US" sz="1600" dirty="0"/>
              <a:t>仕入れ方法</a:t>
            </a:r>
          </a:p>
        </p:txBody>
      </p:sp>
      <p:cxnSp>
        <p:nvCxnSpPr>
          <p:cNvPr id="3" name="直線矢印コネクタ 2">
            <a:extLst>
              <a:ext uri="{FF2B5EF4-FFF2-40B4-BE49-F238E27FC236}">
                <a16:creationId xmlns:a16="http://schemas.microsoft.com/office/drawing/2014/main" id="{EC13DDA1-DD98-05B1-E121-5AB0B352E2EB}"/>
              </a:ext>
            </a:extLst>
          </p:cNvPr>
          <p:cNvCxnSpPr/>
          <p:nvPr/>
        </p:nvCxnSpPr>
        <p:spPr>
          <a:xfrm>
            <a:off x="3520440" y="1226582"/>
            <a:ext cx="1269873" cy="2366546"/>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 name="直線矢印コネクタ 3">
            <a:extLst>
              <a:ext uri="{FF2B5EF4-FFF2-40B4-BE49-F238E27FC236}">
                <a16:creationId xmlns:a16="http://schemas.microsoft.com/office/drawing/2014/main" id="{73833D1E-B96F-2B78-1FA9-B311418BE1E2}"/>
              </a:ext>
            </a:extLst>
          </p:cNvPr>
          <p:cNvCxnSpPr/>
          <p:nvPr/>
        </p:nvCxnSpPr>
        <p:spPr>
          <a:xfrm>
            <a:off x="7398225" y="1191339"/>
            <a:ext cx="1269873" cy="2366546"/>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 name="直線矢印コネクタ 4">
            <a:extLst>
              <a:ext uri="{FF2B5EF4-FFF2-40B4-BE49-F238E27FC236}">
                <a16:creationId xmlns:a16="http://schemas.microsoft.com/office/drawing/2014/main" id="{8E5313A3-70EB-4B9A-9DE6-E21CF35525D6}"/>
              </a:ext>
            </a:extLst>
          </p:cNvPr>
          <p:cNvCxnSpPr>
            <a:cxnSpLocks/>
          </p:cNvCxnSpPr>
          <p:nvPr/>
        </p:nvCxnSpPr>
        <p:spPr>
          <a:xfrm flipV="1">
            <a:off x="2880360" y="3593128"/>
            <a:ext cx="1356169" cy="2166492"/>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0" name="直線矢印コネクタ 9">
            <a:extLst>
              <a:ext uri="{FF2B5EF4-FFF2-40B4-BE49-F238E27FC236}">
                <a16:creationId xmlns:a16="http://schemas.microsoft.com/office/drawing/2014/main" id="{B6F70B82-0C2A-2C5B-D976-89C063B5554E}"/>
              </a:ext>
            </a:extLst>
          </p:cNvPr>
          <p:cNvCxnSpPr>
            <a:cxnSpLocks/>
          </p:cNvCxnSpPr>
          <p:nvPr/>
        </p:nvCxnSpPr>
        <p:spPr>
          <a:xfrm flipV="1">
            <a:off x="6437905" y="3562350"/>
            <a:ext cx="1356169" cy="2166492"/>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2" name="直線矢印コネクタ 11">
            <a:extLst>
              <a:ext uri="{FF2B5EF4-FFF2-40B4-BE49-F238E27FC236}">
                <a16:creationId xmlns:a16="http://schemas.microsoft.com/office/drawing/2014/main" id="{FAA610A4-6A70-5950-7C71-764270916DE3}"/>
              </a:ext>
            </a:extLst>
          </p:cNvPr>
          <p:cNvCxnSpPr/>
          <p:nvPr/>
        </p:nvCxnSpPr>
        <p:spPr>
          <a:xfrm>
            <a:off x="2066544" y="2435733"/>
            <a:ext cx="2066544"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8" name="テキスト ボックス 17">
            <a:extLst>
              <a:ext uri="{FF2B5EF4-FFF2-40B4-BE49-F238E27FC236}">
                <a16:creationId xmlns:a16="http://schemas.microsoft.com/office/drawing/2014/main" id="{395A198E-26F0-CF32-F203-45119DAE110E}"/>
              </a:ext>
            </a:extLst>
          </p:cNvPr>
          <p:cNvSpPr txBox="1"/>
          <p:nvPr/>
        </p:nvSpPr>
        <p:spPr>
          <a:xfrm>
            <a:off x="746643" y="2118444"/>
            <a:ext cx="1534520" cy="523220"/>
          </a:xfrm>
          <a:prstGeom prst="rect">
            <a:avLst/>
          </a:prstGeom>
          <a:noFill/>
        </p:spPr>
        <p:txBody>
          <a:bodyPr wrap="square" rtlCol="0">
            <a:spAutoFit/>
          </a:bodyPr>
          <a:lstStyle/>
          <a:p>
            <a:r>
              <a:rPr lang="ja-JP" altLang="en-US" sz="1400" b="1" dirty="0"/>
              <a:t>担当者は一人</a:t>
            </a:r>
            <a:endParaRPr lang="en-US" altLang="ja-JP" sz="1400" b="1" dirty="0"/>
          </a:p>
          <a:p>
            <a:r>
              <a:rPr kumimoji="1" lang="ja-JP" altLang="en-US" sz="1400" b="1" dirty="0"/>
              <a:t>で行ってる</a:t>
            </a:r>
            <a:endParaRPr kumimoji="1" lang="en-US" altLang="ja-JP" sz="1400" b="1" dirty="0"/>
          </a:p>
        </p:txBody>
      </p:sp>
      <p:cxnSp>
        <p:nvCxnSpPr>
          <p:cNvPr id="19" name="直線矢印コネクタ 18">
            <a:extLst>
              <a:ext uri="{FF2B5EF4-FFF2-40B4-BE49-F238E27FC236}">
                <a16:creationId xmlns:a16="http://schemas.microsoft.com/office/drawing/2014/main" id="{3B637842-DC18-5A51-1226-2B16879B3709}"/>
              </a:ext>
            </a:extLst>
          </p:cNvPr>
          <p:cNvCxnSpPr>
            <a:cxnSpLocks/>
          </p:cNvCxnSpPr>
          <p:nvPr/>
        </p:nvCxnSpPr>
        <p:spPr>
          <a:xfrm flipH="1">
            <a:off x="4734035" y="2306786"/>
            <a:ext cx="498424"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1" name="テキスト ボックス 20">
            <a:extLst>
              <a:ext uri="{FF2B5EF4-FFF2-40B4-BE49-F238E27FC236}">
                <a16:creationId xmlns:a16="http://schemas.microsoft.com/office/drawing/2014/main" id="{04004FD9-0935-BC2D-4564-21BDF3A23A15}"/>
              </a:ext>
            </a:extLst>
          </p:cNvPr>
          <p:cNvSpPr txBox="1"/>
          <p:nvPr/>
        </p:nvSpPr>
        <p:spPr>
          <a:xfrm>
            <a:off x="5258526" y="2113002"/>
            <a:ext cx="1534520" cy="523220"/>
          </a:xfrm>
          <a:prstGeom prst="rect">
            <a:avLst/>
          </a:prstGeom>
          <a:noFill/>
        </p:spPr>
        <p:txBody>
          <a:bodyPr wrap="square" rtlCol="0">
            <a:spAutoFit/>
          </a:bodyPr>
          <a:lstStyle/>
          <a:p>
            <a:r>
              <a:rPr lang="ja-JP" altLang="en-US" sz="1400" dirty="0"/>
              <a:t>開店当初から</a:t>
            </a:r>
            <a:endParaRPr lang="en-US" altLang="ja-JP" sz="1400" dirty="0"/>
          </a:p>
          <a:p>
            <a:r>
              <a:rPr lang="ja-JP" altLang="en-US" sz="1400" dirty="0"/>
              <a:t>固定</a:t>
            </a:r>
            <a:endParaRPr kumimoji="1" lang="ja-JP" altLang="en-US" sz="1400" dirty="0"/>
          </a:p>
        </p:txBody>
      </p:sp>
      <p:sp>
        <p:nvSpPr>
          <p:cNvPr id="22" name="テキスト ボックス 21">
            <a:extLst>
              <a:ext uri="{FF2B5EF4-FFF2-40B4-BE49-F238E27FC236}">
                <a16:creationId xmlns:a16="http://schemas.microsoft.com/office/drawing/2014/main" id="{91739CCB-21E7-669D-4EB6-E79E6A6670BC}"/>
              </a:ext>
            </a:extLst>
          </p:cNvPr>
          <p:cNvSpPr txBox="1"/>
          <p:nvPr/>
        </p:nvSpPr>
        <p:spPr>
          <a:xfrm>
            <a:off x="805632" y="1149999"/>
            <a:ext cx="1534520" cy="523220"/>
          </a:xfrm>
          <a:prstGeom prst="rect">
            <a:avLst/>
          </a:prstGeom>
          <a:noFill/>
        </p:spPr>
        <p:txBody>
          <a:bodyPr wrap="square" rtlCol="0">
            <a:spAutoFit/>
          </a:bodyPr>
          <a:lstStyle/>
          <a:p>
            <a:r>
              <a:rPr lang="ja-JP" altLang="en-US" sz="1400" b="1" dirty="0"/>
              <a:t>季節を考慮していない</a:t>
            </a:r>
            <a:endParaRPr lang="en-US" altLang="ja-JP" sz="1400" b="1" dirty="0"/>
          </a:p>
        </p:txBody>
      </p:sp>
      <p:cxnSp>
        <p:nvCxnSpPr>
          <p:cNvPr id="23" name="直線矢印コネクタ 22">
            <a:extLst>
              <a:ext uri="{FF2B5EF4-FFF2-40B4-BE49-F238E27FC236}">
                <a16:creationId xmlns:a16="http://schemas.microsoft.com/office/drawing/2014/main" id="{729E6AAA-22E7-ABEC-8CD5-5D0412F33C92}"/>
              </a:ext>
            </a:extLst>
          </p:cNvPr>
          <p:cNvCxnSpPr>
            <a:cxnSpLocks/>
          </p:cNvCxnSpPr>
          <p:nvPr/>
        </p:nvCxnSpPr>
        <p:spPr>
          <a:xfrm>
            <a:off x="2293047" y="4191825"/>
            <a:ext cx="1530572"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5" name="テキスト ボックス 24">
            <a:extLst>
              <a:ext uri="{FF2B5EF4-FFF2-40B4-BE49-F238E27FC236}">
                <a16:creationId xmlns:a16="http://schemas.microsoft.com/office/drawing/2014/main" id="{CAE07A31-B688-B23E-A4D4-2D6BEC2E0345}"/>
              </a:ext>
            </a:extLst>
          </p:cNvPr>
          <p:cNvSpPr txBox="1"/>
          <p:nvPr/>
        </p:nvSpPr>
        <p:spPr>
          <a:xfrm>
            <a:off x="1302191" y="3860766"/>
            <a:ext cx="1534520" cy="523220"/>
          </a:xfrm>
          <a:prstGeom prst="rect">
            <a:avLst/>
          </a:prstGeom>
          <a:noFill/>
        </p:spPr>
        <p:txBody>
          <a:bodyPr wrap="square" rtlCol="0">
            <a:spAutoFit/>
          </a:bodyPr>
          <a:lstStyle/>
          <a:p>
            <a:r>
              <a:rPr lang="ja-JP" altLang="en-US" sz="1400" b="1" dirty="0"/>
              <a:t>売り場面積が</a:t>
            </a:r>
            <a:endParaRPr lang="en-US" altLang="ja-JP" sz="1400" b="1" dirty="0"/>
          </a:p>
          <a:p>
            <a:r>
              <a:rPr kumimoji="1" lang="ja-JP" altLang="en-US" sz="1400" b="1" dirty="0"/>
              <a:t>広い</a:t>
            </a:r>
            <a:endParaRPr kumimoji="1" lang="en-US" altLang="ja-JP" sz="1400" b="1" dirty="0"/>
          </a:p>
        </p:txBody>
      </p:sp>
      <p:sp>
        <p:nvSpPr>
          <p:cNvPr id="26" name="テキスト ボックス 25">
            <a:extLst>
              <a:ext uri="{FF2B5EF4-FFF2-40B4-BE49-F238E27FC236}">
                <a16:creationId xmlns:a16="http://schemas.microsoft.com/office/drawing/2014/main" id="{94F58E90-1230-BE83-25DA-17938EDE784E}"/>
              </a:ext>
            </a:extLst>
          </p:cNvPr>
          <p:cNvSpPr txBox="1"/>
          <p:nvPr/>
        </p:nvSpPr>
        <p:spPr>
          <a:xfrm>
            <a:off x="1585516" y="4897846"/>
            <a:ext cx="1534520" cy="523220"/>
          </a:xfrm>
          <a:prstGeom prst="rect">
            <a:avLst/>
          </a:prstGeom>
          <a:noFill/>
        </p:spPr>
        <p:txBody>
          <a:bodyPr wrap="square" rtlCol="0">
            <a:spAutoFit/>
          </a:bodyPr>
          <a:lstStyle/>
          <a:p>
            <a:r>
              <a:rPr lang="ja-JP" altLang="en-US" sz="1400" dirty="0"/>
              <a:t>たくさんの弁当</a:t>
            </a:r>
            <a:endParaRPr lang="en-US" altLang="ja-JP" sz="1400" dirty="0"/>
          </a:p>
          <a:p>
            <a:r>
              <a:rPr lang="ja-JP" altLang="en-US" sz="1400" dirty="0"/>
              <a:t>が置ける</a:t>
            </a:r>
            <a:endParaRPr lang="en-US" altLang="ja-JP" sz="1400" dirty="0"/>
          </a:p>
        </p:txBody>
      </p:sp>
      <p:cxnSp>
        <p:nvCxnSpPr>
          <p:cNvPr id="27" name="直線矢印コネクタ 26">
            <a:extLst>
              <a:ext uri="{FF2B5EF4-FFF2-40B4-BE49-F238E27FC236}">
                <a16:creationId xmlns:a16="http://schemas.microsoft.com/office/drawing/2014/main" id="{7975E10D-583C-0072-6FC4-92A0BA0F4228}"/>
              </a:ext>
            </a:extLst>
          </p:cNvPr>
          <p:cNvCxnSpPr>
            <a:cxnSpLocks/>
          </p:cNvCxnSpPr>
          <p:nvPr/>
        </p:nvCxnSpPr>
        <p:spPr>
          <a:xfrm flipV="1">
            <a:off x="2550502" y="4180101"/>
            <a:ext cx="486502" cy="756178"/>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8" name="直線矢印コネクタ 27">
            <a:extLst>
              <a:ext uri="{FF2B5EF4-FFF2-40B4-BE49-F238E27FC236}">
                <a16:creationId xmlns:a16="http://schemas.microsoft.com/office/drawing/2014/main" id="{7E1E6A8A-39E3-5C2A-7268-893040A26F16}"/>
              </a:ext>
            </a:extLst>
          </p:cNvPr>
          <p:cNvCxnSpPr>
            <a:cxnSpLocks/>
          </p:cNvCxnSpPr>
          <p:nvPr/>
        </p:nvCxnSpPr>
        <p:spPr>
          <a:xfrm>
            <a:off x="5981858" y="4729089"/>
            <a:ext cx="1092952"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0" name="テキスト ボックス 29">
            <a:extLst>
              <a:ext uri="{FF2B5EF4-FFF2-40B4-BE49-F238E27FC236}">
                <a16:creationId xmlns:a16="http://schemas.microsoft.com/office/drawing/2014/main" id="{B40B0D03-EF83-37F5-2580-6C7BCF65E194}"/>
              </a:ext>
            </a:extLst>
          </p:cNvPr>
          <p:cNvSpPr txBox="1"/>
          <p:nvPr/>
        </p:nvSpPr>
        <p:spPr>
          <a:xfrm>
            <a:off x="4763552" y="4558190"/>
            <a:ext cx="1534520" cy="307777"/>
          </a:xfrm>
          <a:prstGeom prst="rect">
            <a:avLst/>
          </a:prstGeom>
          <a:noFill/>
        </p:spPr>
        <p:txBody>
          <a:bodyPr wrap="square" rtlCol="0">
            <a:spAutoFit/>
          </a:bodyPr>
          <a:lstStyle/>
          <a:p>
            <a:r>
              <a:rPr lang="ja-JP" altLang="en-US" sz="1400" b="1" dirty="0"/>
              <a:t>日持ちしない</a:t>
            </a:r>
            <a:endParaRPr kumimoji="1" lang="en-US" altLang="ja-JP" sz="1400" b="1" dirty="0"/>
          </a:p>
        </p:txBody>
      </p:sp>
      <p:cxnSp>
        <p:nvCxnSpPr>
          <p:cNvPr id="31" name="直線矢印コネクタ 30">
            <a:extLst>
              <a:ext uri="{FF2B5EF4-FFF2-40B4-BE49-F238E27FC236}">
                <a16:creationId xmlns:a16="http://schemas.microsoft.com/office/drawing/2014/main" id="{6616FABD-6FEB-B7B3-6D68-41198E2A4F46}"/>
              </a:ext>
            </a:extLst>
          </p:cNvPr>
          <p:cNvCxnSpPr>
            <a:cxnSpLocks/>
          </p:cNvCxnSpPr>
          <p:nvPr/>
        </p:nvCxnSpPr>
        <p:spPr>
          <a:xfrm flipV="1">
            <a:off x="5981858" y="4744997"/>
            <a:ext cx="370919" cy="555981"/>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3" name="テキスト ボックス 32">
            <a:extLst>
              <a:ext uri="{FF2B5EF4-FFF2-40B4-BE49-F238E27FC236}">
                <a16:creationId xmlns:a16="http://schemas.microsoft.com/office/drawing/2014/main" id="{F06A0C9F-E17C-B64B-60AF-853DBEF684C9}"/>
              </a:ext>
            </a:extLst>
          </p:cNvPr>
          <p:cNvSpPr txBox="1"/>
          <p:nvPr/>
        </p:nvSpPr>
        <p:spPr>
          <a:xfrm>
            <a:off x="5149326" y="5291279"/>
            <a:ext cx="1534520" cy="307777"/>
          </a:xfrm>
          <a:prstGeom prst="rect">
            <a:avLst/>
          </a:prstGeom>
          <a:noFill/>
        </p:spPr>
        <p:txBody>
          <a:bodyPr wrap="square" rtlCol="0">
            <a:spAutoFit/>
          </a:bodyPr>
          <a:lstStyle/>
          <a:p>
            <a:r>
              <a:rPr kumimoji="1" lang="ja-JP" altLang="en-US" sz="1400" dirty="0"/>
              <a:t>生ものである</a:t>
            </a:r>
            <a:endParaRPr kumimoji="1" lang="en-US" altLang="ja-JP" sz="1400" dirty="0"/>
          </a:p>
        </p:txBody>
      </p:sp>
      <p:cxnSp>
        <p:nvCxnSpPr>
          <p:cNvPr id="34" name="直線矢印コネクタ 33">
            <a:extLst>
              <a:ext uri="{FF2B5EF4-FFF2-40B4-BE49-F238E27FC236}">
                <a16:creationId xmlns:a16="http://schemas.microsoft.com/office/drawing/2014/main" id="{037ADFD1-7857-D8DB-0A7F-C48702E412B5}"/>
              </a:ext>
            </a:extLst>
          </p:cNvPr>
          <p:cNvCxnSpPr>
            <a:cxnSpLocks/>
          </p:cNvCxnSpPr>
          <p:nvPr/>
        </p:nvCxnSpPr>
        <p:spPr>
          <a:xfrm flipH="1">
            <a:off x="3823619" y="1825836"/>
            <a:ext cx="1129412"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6" name="テキスト ボックス 35">
            <a:extLst>
              <a:ext uri="{FF2B5EF4-FFF2-40B4-BE49-F238E27FC236}">
                <a16:creationId xmlns:a16="http://schemas.microsoft.com/office/drawing/2014/main" id="{3F788BC3-9929-0FDB-F003-230DD63609B8}"/>
              </a:ext>
            </a:extLst>
          </p:cNvPr>
          <p:cNvSpPr txBox="1"/>
          <p:nvPr/>
        </p:nvSpPr>
        <p:spPr>
          <a:xfrm>
            <a:off x="5014108" y="1586811"/>
            <a:ext cx="1534520" cy="523220"/>
          </a:xfrm>
          <a:prstGeom prst="rect">
            <a:avLst/>
          </a:prstGeom>
          <a:noFill/>
        </p:spPr>
        <p:txBody>
          <a:bodyPr wrap="square" rtlCol="0">
            <a:spAutoFit/>
          </a:bodyPr>
          <a:lstStyle/>
          <a:p>
            <a:r>
              <a:rPr lang="ja-JP" altLang="en-US" sz="1400" b="1" dirty="0"/>
              <a:t>多く</a:t>
            </a:r>
            <a:endParaRPr lang="en-US" altLang="ja-JP" sz="1400" b="1" dirty="0"/>
          </a:p>
          <a:p>
            <a:r>
              <a:rPr kumimoji="1" lang="ja-JP" altLang="en-US" sz="1400" b="1" dirty="0"/>
              <a:t>仕入れる</a:t>
            </a:r>
            <a:endParaRPr kumimoji="1" lang="en-US" altLang="ja-JP" sz="1400" b="1" dirty="0"/>
          </a:p>
        </p:txBody>
      </p:sp>
      <p:cxnSp>
        <p:nvCxnSpPr>
          <p:cNvPr id="37" name="直線矢印コネクタ 36">
            <a:extLst>
              <a:ext uri="{FF2B5EF4-FFF2-40B4-BE49-F238E27FC236}">
                <a16:creationId xmlns:a16="http://schemas.microsoft.com/office/drawing/2014/main" id="{28FBD931-D02A-2CE8-7BB8-128D62550B0F}"/>
              </a:ext>
            </a:extLst>
          </p:cNvPr>
          <p:cNvCxnSpPr>
            <a:cxnSpLocks/>
          </p:cNvCxnSpPr>
          <p:nvPr/>
        </p:nvCxnSpPr>
        <p:spPr>
          <a:xfrm flipH="1" flipV="1">
            <a:off x="4528789" y="1848421"/>
            <a:ext cx="366802" cy="766607"/>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9" name="テキスト ボックス 38">
            <a:extLst>
              <a:ext uri="{FF2B5EF4-FFF2-40B4-BE49-F238E27FC236}">
                <a16:creationId xmlns:a16="http://schemas.microsoft.com/office/drawing/2014/main" id="{4B265515-8769-F42A-9BA1-FF20D77666EE}"/>
              </a:ext>
            </a:extLst>
          </p:cNvPr>
          <p:cNvSpPr txBox="1"/>
          <p:nvPr/>
        </p:nvSpPr>
        <p:spPr>
          <a:xfrm>
            <a:off x="4626587" y="2672958"/>
            <a:ext cx="1534520" cy="523220"/>
          </a:xfrm>
          <a:prstGeom prst="rect">
            <a:avLst/>
          </a:prstGeom>
          <a:noFill/>
        </p:spPr>
        <p:txBody>
          <a:bodyPr wrap="square" rtlCol="0">
            <a:spAutoFit/>
          </a:bodyPr>
          <a:lstStyle/>
          <a:p>
            <a:r>
              <a:rPr kumimoji="1" lang="ja-JP" altLang="en-US" sz="1400" dirty="0"/>
              <a:t>注文数を変えて</a:t>
            </a:r>
            <a:endParaRPr kumimoji="1" lang="en-US" altLang="ja-JP" sz="1400" dirty="0"/>
          </a:p>
          <a:p>
            <a:r>
              <a:rPr lang="ja-JP" altLang="en-US" sz="1400" dirty="0"/>
              <a:t>いない</a:t>
            </a:r>
            <a:endParaRPr kumimoji="1" lang="ja-JP" altLang="en-US" sz="1400" dirty="0"/>
          </a:p>
        </p:txBody>
      </p:sp>
      <p:cxnSp>
        <p:nvCxnSpPr>
          <p:cNvPr id="41" name="直線矢印コネクタ 40">
            <a:extLst>
              <a:ext uri="{FF2B5EF4-FFF2-40B4-BE49-F238E27FC236}">
                <a16:creationId xmlns:a16="http://schemas.microsoft.com/office/drawing/2014/main" id="{0DA497E5-7F52-5CF4-68DE-944E9EBA3D89}"/>
              </a:ext>
            </a:extLst>
          </p:cNvPr>
          <p:cNvCxnSpPr>
            <a:cxnSpLocks/>
          </p:cNvCxnSpPr>
          <p:nvPr/>
        </p:nvCxnSpPr>
        <p:spPr>
          <a:xfrm flipH="1">
            <a:off x="7376551" y="4250413"/>
            <a:ext cx="1046841"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43" name="テキスト ボックス 42">
            <a:extLst>
              <a:ext uri="{FF2B5EF4-FFF2-40B4-BE49-F238E27FC236}">
                <a16:creationId xmlns:a16="http://schemas.microsoft.com/office/drawing/2014/main" id="{D9E9C7E6-1947-F217-A928-378561AF2D53}"/>
              </a:ext>
            </a:extLst>
          </p:cNvPr>
          <p:cNvSpPr txBox="1"/>
          <p:nvPr/>
        </p:nvSpPr>
        <p:spPr>
          <a:xfrm>
            <a:off x="8528195" y="4101002"/>
            <a:ext cx="1534520" cy="307777"/>
          </a:xfrm>
          <a:prstGeom prst="rect">
            <a:avLst/>
          </a:prstGeom>
          <a:noFill/>
        </p:spPr>
        <p:txBody>
          <a:bodyPr wrap="square" rtlCol="0">
            <a:spAutoFit/>
          </a:bodyPr>
          <a:lstStyle/>
          <a:p>
            <a:r>
              <a:rPr kumimoji="1" lang="ja-JP" altLang="en-US" sz="1400" b="1" dirty="0"/>
              <a:t>多種類扱う</a:t>
            </a:r>
            <a:endParaRPr kumimoji="1" lang="en-US" altLang="ja-JP" sz="1400" b="1" dirty="0"/>
          </a:p>
        </p:txBody>
      </p:sp>
      <p:cxnSp>
        <p:nvCxnSpPr>
          <p:cNvPr id="44" name="直線矢印コネクタ 43">
            <a:extLst>
              <a:ext uri="{FF2B5EF4-FFF2-40B4-BE49-F238E27FC236}">
                <a16:creationId xmlns:a16="http://schemas.microsoft.com/office/drawing/2014/main" id="{E86B6AF7-90B5-4E4B-33AB-C381C336B16D}"/>
              </a:ext>
            </a:extLst>
          </p:cNvPr>
          <p:cNvCxnSpPr>
            <a:cxnSpLocks/>
          </p:cNvCxnSpPr>
          <p:nvPr/>
        </p:nvCxnSpPr>
        <p:spPr>
          <a:xfrm>
            <a:off x="2171435" y="4676374"/>
            <a:ext cx="546476"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7" name="直線矢印コネクタ 46">
            <a:extLst>
              <a:ext uri="{FF2B5EF4-FFF2-40B4-BE49-F238E27FC236}">
                <a16:creationId xmlns:a16="http://schemas.microsoft.com/office/drawing/2014/main" id="{229534BB-8728-F757-7D5B-1F60A9CD58C7}"/>
              </a:ext>
            </a:extLst>
          </p:cNvPr>
          <p:cNvCxnSpPr>
            <a:cxnSpLocks/>
          </p:cNvCxnSpPr>
          <p:nvPr/>
        </p:nvCxnSpPr>
        <p:spPr>
          <a:xfrm flipH="1">
            <a:off x="3419394" y="4963412"/>
            <a:ext cx="498424"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48" name="テキスト ボックス 47">
            <a:extLst>
              <a:ext uri="{FF2B5EF4-FFF2-40B4-BE49-F238E27FC236}">
                <a16:creationId xmlns:a16="http://schemas.microsoft.com/office/drawing/2014/main" id="{89270B61-DDB2-0921-45FF-CE0B03ABBFC5}"/>
              </a:ext>
            </a:extLst>
          </p:cNvPr>
          <p:cNvSpPr txBox="1"/>
          <p:nvPr/>
        </p:nvSpPr>
        <p:spPr>
          <a:xfrm>
            <a:off x="3896589" y="4806422"/>
            <a:ext cx="1662207" cy="307777"/>
          </a:xfrm>
          <a:prstGeom prst="rect">
            <a:avLst/>
          </a:prstGeom>
          <a:noFill/>
        </p:spPr>
        <p:txBody>
          <a:bodyPr wrap="square" rtlCol="0">
            <a:spAutoFit/>
          </a:bodyPr>
          <a:lstStyle/>
          <a:p>
            <a:r>
              <a:rPr lang="ja-JP" altLang="en-US" sz="1400" b="1" dirty="0"/>
              <a:t>商品が目立たない</a:t>
            </a:r>
            <a:endParaRPr lang="en-US" altLang="ja-JP" sz="1400" b="1" dirty="0"/>
          </a:p>
        </p:txBody>
      </p:sp>
      <p:cxnSp>
        <p:nvCxnSpPr>
          <p:cNvPr id="49" name="直線矢印コネクタ 48">
            <a:extLst>
              <a:ext uri="{FF2B5EF4-FFF2-40B4-BE49-F238E27FC236}">
                <a16:creationId xmlns:a16="http://schemas.microsoft.com/office/drawing/2014/main" id="{46562DFC-2B2A-0B2D-73FF-D2002BBB92AF}"/>
              </a:ext>
            </a:extLst>
          </p:cNvPr>
          <p:cNvCxnSpPr>
            <a:cxnSpLocks/>
          </p:cNvCxnSpPr>
          <p:nvPr/>
        </p:nvCxnSpPr>
        <p:spPr>
          <a:xfrm flipH="1" flipV="1">
            <a:off x="7738332" y="4262293"/>
            <a:ext cx="207332" cy="274062"/>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50" name="テキスト ボックス 49">
            <a:extLst>
              <a:ext uri="{FF2B5EF4-FFF2-40B4-BE49-F238E27FC236}">
                <a16:creationId xmlns:a16="http://schemas.microsoft.com/office/drawing/2014/main" id="{E5C3C0A0-77A4-C76A-657F-C234CA211B93}"/>
              </a:ext>
            </a:extLst>
          </p:cNvPr>
          <p:cNvSpPr txBox="1"/>
          <p:nvPr/>
        </p:nvSpPr>
        <p:spPr>
          <a:xfrm>
            <a:off x="7622194" y="4584346"/>
            <a:ext cx="1534520" cy="307777"/>
          </a:xfrm>
          <a:prstGeom prst="rect">
            <a:avLst/>
          </a:prstGeom>
          <a:noFill/>
        </p:spPr>
        <p:txBody>
          <a:bodyPr wrap="square" rtlCol="0">
            <a:spAutoFit/>
          </a:bodyPr>
          <a:lstStyle/>
          <a:p>
            <a:r>
              <a:rPr lang="ja-JP" altLang="en-US" sz="1400" dirty="0"/>
              <a:t>客の要望がある</a:t>
            </a:r>
            <a:endParaRPr lang="en-US" altLang="ja-JP" sz="1400" dirty="0"/>
          </a:p>
        </p:txBody>
      </p:sp>
      <p:cxnSp>
        <p:nvCxnSpPr>
          <p:cNvPr id="61" name="直線矢印コネクタ 60">
            <a:extLst>
              <a:ext uri="{FF2B5EF4-FFF2-40B4-BE49-F238E27FC236}">
                <a16:creationId xmlns:a16="http://schemas.microsoft.com/office/drawing/2014/main" id="{46CE7C1B-F40E-DD39-AD11-901BAA716E19}"/>
              </a:ext>
            </a:extLst>
          </p:cNvPr>
          <p:cNvCxnSpPr>
            <a:cxnSpLocks/>
          </p:cNvCxnSpPr>
          <p:nvPr/>
        </p:nvCxnSpPr>
        <p:spPr>
          <a:xfrm flipV="1">
            <a:off x="2735143" y="2454815"/>
            <a:ext cx="422945" cy="766607"/>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63" name="テキスト ボックス 62">
            <a:extLst>
              <a:ext uri="{FF2B5EF4-FFF2-40B4-BE49-F238E27FC236}">
                <a16:creationId xmlns:a16="http://schemas.microsoft.com/office/drawing/2014/main" id="{5112B667-3933-57D6-829F-3E409255A915}"/>
              </a:ext>
            </a:extLst>
          </p:cNvPr>
          <p:cNvSpPr txBox="1"/>
          <p:nvPr/>
        </p:nvSpPr>
        <p:spPr>
          <a:xfrm>
            <a:off x="2095648" y="3221003"/>
            <a:ext cx="1534520" cy="307777"/>
          </a:xfrm>
          <a:prstGeom prst="rect">
            <a:avLst/>
          </a:prstGeom>
          <a:noFill/>
        </p:spPr>
        <p:txBody>
          <a:bodyPr wrap="square" rtlCol="0">
            <a:spAutoFit/>
          </a:bodyPr>
          <a:lstStyle/>
          <a:p>
            <a:r>
              <a:rPr lang="ja-JP" altLang="en-US" sz="1400" dirty="0"/>
              <a:t>人手が足りない</a:t>
            </a:r>
            <a:endParaRPr kumimoji="1" lang="en-US" altLang="ja-JP" sz="1400" dirty="0"/>
          </a:p>
        </p:txBody>
      </p:sp>
      <p:cxnSp>
        <p:nvCxnSpPr>
          <p:cNvPr id="64" name="直線矢印コネクタ 63">
            <a:extLst>
              <a:ext uri="{FF2B5EF4-FFF2-40B4-BE49-F238E27FC236}">
                <a16:creationId xmlns:a16="http://schemas.microsoft.com/office/drawing/2014/main" id="{1CA914F6-4C10-070E-843D-BB75FC012A40}"/>
              </a:ext>
            </a:extLst>
          </p:cNvPr>
          <p:cNvCxnSpPr>
            <a:cxnSpLocks/>
          </p:cNvCxnSpPr>
          <p:nvPr/>
        </p:nvCxnSpPr>
        <p:spPr>
          <a:xfrm>
            <a:off x="2357005" y="2920570"/>
            <a:ext cx="546476"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65" name="テキスト ボックス 64">
            <a:extLst>
              <a:ext uri="{FF2B5EF4-FFF2-40B4-BE49-F238E27FC236}">
                <a16:creationId xmlns:a16="http://schemas.microsoft.com/office/drawing/2014/main" id="{DD623789-769A-D4FE-7DEF-16111DEB83B3}"/>
              </a:ext>
            </a:extLst>
          </p:cNvPr>
          <p:cNvSpPr txBox="1"/>
          <p:nvPr/>
        </p:nvSpPr>
        <p:spPr>
          <a:xfrm>
            <a:off x="1200623" y="2685865"/>
            <a:ext cx="1534520" cy="523220"/>
          </a:xfrm>
          <a:prstGeom prst="rect">
            <a:avLst/>
          </a:prstGeom>
          <a:noFill/>
        </p:spPr>
        <p:txBody>
          <a:bodyPr wrap="square" rtlCol="0">
            <a:spAutoFit/>
          </a:bodyPr>
          <a:lstStyle/>
          <a:p>
            <a:r>
              <a:rPr lang="ja-JP" altLang="en-US" sz="1400" dirty="0"/>
              <a:t>募集しても</a:t>
            </a:r>
            <a:endParaRPr lang="en-US" altLang="ja-JP" sz="1400" dirty="0"/>
          </a:p>
          <a:p>
            <a:r>
              <a:rPr lang="ja-JP" altLang="en-US" sz="1400" dirty="0"/>
              <a:t>入らない</a:t>
            </a:r>
            <a:endParaRPr lang="en-US" altLang="ja-JP" sz="1400" dirty="0"/>
          </a:p>
        </p:txBody>
      </p:sp>
      <p:cxnSp>
        <p:nvCxnSpPr>
          <p:cNvPr id="66" name="直線矢印コネクタ 65">
            <a:extLst>
              <a:ext uri="{FF2B5EF4-FFF2-40B4-BE49-F238E27FC236}">
                <a16:creationId xmlns:a16="http://schemas.microsoft.com/office/drawing/2014/main" id="{4BBCD842-BE47-D676-6D08-BFE9E9ED11E9}"/>
              </a:ext>
            </a:extLst>
          </p:cNvPr>
          <p:cNvCxnSpPr>
            <a:cxnSpLocks/>
          </p:cNvCxnSpPr>
          <p:nvPr/>
        </p:nvCxnSpPr>
        <p:spPr>
          <a:xfrm>
            <a:off x="2102446" y="1502900"/>
            <a:ext cx="1566160"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69" name="直線矢印コネクタ 68">
            <a:extLst>
              <a:ext uri="{FF2B5EF4-FFF2-40B4-BE49-F238E27FC236}">
                <a16:creationId xmlns:a16="http://schemas.microsoft.com/office/drawing/2014/main" id="{272DA2A5-6671-9905-50B9-5E2241FA0023}"/>
              </a:ext>
            </a:extLst>
          </p:cNvPr>
          <p:cNvCxnSpPr>
            <a:cxnSpLocks/>
          </p:cNvCxnSpPr>
          <p:nvPr/>
        </p:nvCxnSpPr>
        <p:spPr>
          <a:xfrm flipV="1">
            <a:off x="2808365" y="1528618"/>
            <a:ext cx="166738" cy="37327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71" name="テキスト ボックス 70">
            <a:extLst>
              <a:ext uri="{FF2B5EF4-FFF2-40B4-BE49-F238E27FC236}">
                <a16:creationId xmlns:a16="http://schemas.microsoft.com/office/drawing/2014/main" id="{D4D8822E-4E76-3E3E-34F4-D177232E3F29}"/>
              </a:ext>
            </a:extLst>
          </p:cNvPr>
          <p:cNvSpPr txBox="1"/>
          <p:nvPr/>
        </p:nvSpPr>
        <p:spPr>
          <a:xfrm>
            <a:off x="1872848" y="1921183"/>
            <a:ext cx="2013591" cy="307777"/>
          </a:xfrm>
          <a:prstGeom prst="rect">
            <a:avLst/>
          </a:prstGeom>
          <a:noFill/>
        </p:spPr>
        <p:txBody>
          <a:bodyPr wrap="square" rtlCol="0">
            <a:spAutoFit/>
          </a:bodyPr>
          <a:lstStyle/>
          <a:p>
            <a:r>
              <a:rPr lang="ja-JP" altLang="en-US" sz="1400" dirty="0"/>
              <a:t>種類</a:t>
            </a:r>
            <a:r>
              <a:rPr kumimoji="1" lang="ja-JP" altLang="en-US" sz="1400" dirty="0"/>
              <a:t>を変える気がない</a:t>
            </a:r>
          </a:p>
        </p:txBody>
      </p:sp>
      <p:cxnSp>
        <p:nvCxnSpPr>
          <p:cNvPr id="73" name="直線矢印コネクタ 72">
            <a:extLst>
              <a:ext uri="{FF2B5EF4-FFF2-40B4-BE49-F238E27FC236}">
                <a16:creationId xmlns:a16="http://schemas.microsoft.com/office/drawing/2014/main" id="{A33D80D1-ACF4-1B3F-38C5-9514E1D23350}"/>
              </a:ext>
            </a:extLst>
          </p:cNvPr>
          <p:cNvCxnSpPr>
            <a:cxnSpLocks/>
          </p:cNvCxnSpPr>
          <p:nvPr/>
        </p:nvCxnSpPr>
        <p:spPr>
          <a:xfrm>
            <a:off x="2102446" y="1696683"/>
            <a:ext cx="801035" cy="562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74" name="テキスト ボックス 73">
            <a:extLst>
              <a:ext uri="{FF2B5EF4-FFF2-40B4-BE49-F238E27FC236}">
                <a16:creationId xmlns:a16="http://schemas.microsoft.com/office/drawing/2014/main" id="{F4693F9C-D16F-75FA-65D2-0E4179C89690}"/>
              </a:ext>
            </a:extLst>
          </p:cNvPr>
          <p:cNvSpPr txBox="1"/>
          <p:nvPr/>
        </p:nvSpPr>
        <p:spPr>
          <a:xfrm>
            <a:off x="736825" y="1548447"/>
            <a:ext cx="1839757" cy="307777"/>
          </a:xfrm>
          <a:prstGeom prst="rect">
            <a:avLst/>
          </a:prstGeom>
          <a:noFill/>
        </p:spPr>
        <p:txBody>
          <a:bodyPr wrap="square" rtlCol="0">
            <a:spAutoFit/>
          </a:bodyPr>
          <a:lstStyle/>
          <a:p>
            <a:r>
              <a:rPr lang="ja-JP" altLang="en-US" sz="1400" dirty="0">
                <a:solidFill>
                  <a:srgbClr val="FF0000"/>
                </a:solidFill>
              </a:rPr>
              <a:t>傾向をみてない</a:t>
            </a:r>
            <a:endParaRPr kumimoji="1" lang="ja-JP" altLang="en-US" sz="1400" dirty="0">
              <a:solidFill>
                <a:srgbClr val="FF0000"/>
              </a:solidFill>
            </a:endParaRPr>
          </a:p>
        </p:txBody>
      </p:sp>
      <p:sp>
        <p:nvSpPr>
          <p:cNvPr id="77" name="テキスト ボックス 76">
            <a:extLst>
              <a:ext uri="{FF2B5EF4-FFF2-40B4-BE49-F238E27FC236}">
                <a16:creationId xmlns:a16="http://schemas.microsoft.com/office/drawing/2014/main" id="{9EF4F5AB-824C-0689-22CC-ECCF61D25AE7}"/>
              </a:ext>
            </a:extLst>
          </p:cNvPr>
          <p:cNvSpPr txBox="1"/>
          <p:nvPr/>
        </p:nvSpPr>
        <p:spPr>
          <a:xfrm>
            <a:off x="9839224" y="5415164"/>
            <a:ext cx="1534520" cy="738664"/>
          </a:xfrm>
          <a:prstGeom prst="rect">
            <a:avLst/>
          </a:prstGeom>
          <a:noFill/>
        </p:spPr>
        <p:txBody>
          <a:bodyPr wrap="square" rtlCol="0">
            <a:spAutoFit/>
          </a:bodyPr>
          <a:lstStyle/>
          <a:p>
            <a:r>
              <a:rPr lang="en-US" altLang="ja-JP" sz="1400" dirty="0"/>
              <a:t>2024.11.20</a:t>
            </a:r>
          </a:p>
          <a:p>
            <a:r>
              <a:rPr lang="ja-JP" altLang="en-US" sz="1400" dirty="0"/>
              <a:t>愛知太郎作成</a:t>
            </a:r>
            <a:endParaRPr lang="en-US" altLang="ja-JP" sz="1400" dirty="0"/>
          </a:p>
          <a:p>
            <a:r>
              <a:rPr lang="ja-JP" altLang="en-US" sz="1400" dirty="0"/>
              <a:t>メンバー全員</a:t>
            </a:r>
            <a:r>
              <a:rPr lang="en-US" altLang="ja-JP" sz="1400" dirty="0"/>
              <a:t>5</a:t>
            </a:r>
            <a:r>
              <a:rPr lang="ja-JP" altLang="en-US" sz="1400" dirty="0"/>
              <a:t>名</a:t>
            </a:r>
            <a:endParaRPr lang="en-US" altLang="ja-JP" sz="1400" dirty="0"/>
          </a:p>
        </p:txBody>
      </p:sp>
      <p:cxnSp>
        <p:nvCxnSpPr>
          <p:cNvPr id="78" name="直線矢印コネクタ 77">
            <a:extLst>
              <a:ext uri="{FF2B5EF4-FFF2-40B4-BE49-F238E27FC236}">
                <a16:creationId xmlns:a16="http://schemas.microsoft.com/office/drawing/2014/main" id="{80B5AD51-0302-B10F-0315-7795880CF793}"/>
              </a:ext>
            </a:extLst>
          </p:cNvPr>
          <p:cNvCxnSpPr>
            <a:cxnSpLocks/>
          </p:cNvCxnSpPr>
          <p:nvPr/>
        </p:nvCxnSpPr>
        <p:spPr>
          <a:xfrm>
            <a:off x="7168998" y="1548415"/>
            <a:ext cx="429222"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79" name="テキスト ボックス 78">
            <a:extLst>
              <a:ext uri="{FF2B5EF4-FFF2-40B4-BE49-F238E27FC236}">
                <a16:creationId xmlns:a16="http://schemas.microsoft.com/office/drawing/2014/main" id="{F020E3BB-D166-CCAA-0986-6F51081C1B13}"/>
              </a:ext>
            </a:extLst>
          </p:cNvPr>
          <p:cNvSpPr txBox="1"/>
          <p:nvPr/>
        </p:nvSpPr>
        <p:spPr>
          <a:xfrm>
            <a:off x="6132709" y="1330984"/>
            <a:ext cx="1150726" cy="523220"/>
          </a:xfrm>
          <a:prstGeom prst="rect">
            <a:avLst/>
          </a:prstGeom>
          <a:noFill/>
        </p:spPr>
        <p:txBody>
          <a:bodyPr wrap="square" rtlCol="0">
            <a:spAutoFit/>
          </a:bodyPr>
          <a:lstStyle/>
          <a:p>
            <a:r>
              <a:rPr lang="ja-JP" altLang="en-US" sz="1400" dirty="0"/>
              <a:t>好みが</a:t>
            </a:r>
            <a:endParaRPr lang="en-US" altLang="ja-JP" sz="1400" dirty="0"/>
          </a:p>
          <a:p>
            <a:r>
              <a:rPr lang="ja-JP" altLang="en-US" sz="1400" dirty="0"/>
              <a:t>わからない</a:t>
            </a:r>
            <a:endParaRPr lang="en-US" altLang="ja-JP" sz="1400" dirty="0"/>
          </a:p>
        </p:txBody>
      </p:sp>
      <p:cxnSp>
        <p:nvCxnSpPr>
          <p:cNvPr id="81" name="直線矢印コネクタ 80">
            <a:extLst>
              <a:ext uri="{FF2B5EF4-FFF2-40B4-BE49-F238E27FC236}">
                <a16:creationId xmlns:a16="http://schemas.microsoft.com/office/drawing/2014/main" id="{DB4D6133-4FFA-4126-313E-A98DF786FD25}"/>
              </a:ext>
            </a:extLst>
          </p:cNvPr>
          <p:cNvCxnSpPr>
            <a:cxnSpLocks/>
          </p:cNvCxnSpPr>
          <p:nvPr/>
        </p:nvCxnSpPr>
        <p:spPr>
          <a:xfrm flipH="1">
            <a:off x="7684728" y="1668067"/>
            <a:ext cx="738664"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82" name="テキスト ボックス 81">
            <a:extLst>
              <a:ext uri="{FF2B5EF4-FFF2-40B4-BE49-F238E27FC236}">
                <a16:creationId xmlns:a16="http://schemas.microsoft.com/office/drawing/2014/main" id="{22937C51-9083-9711-6092-CE76CBEEFB1D}"/>
              </a:ext>
            </a:extLst>
          </p:cNvPr>
          <p:cNvSpPr txBox="1"/>
          <p:nvPr/>
        </p:nvSpPr>
        <p:spPr>
          <a:xfrm>
            <a:off x="8457328" y="1548415"/>
            <a:ext cx="1534520" cy="307777"/>
          </a:xfrm>
          <a:prstGeom prst="rect">
            <a:avLst/>
          </a:prstGeom>
          <a:noFill/>
        </p:spPr>
        <p:txBody>
          <a:bodyPr wrap="square" rtlCol="0">
            <a:spAutoFit/>
          </a:bodyPr>
          <a:lstStyle/>
          <a:p>
            <a:r>
              <a:rPr lang="ja-JP" altLang="en-US" sz="1400" dirty="0"/>
              <a:t>老若男女が購入</a:t>
            </a:r>
            <a:endParaRPr lang="en-US" altLang="ja-JP" sz="1400" dirty="0"/>
          </a:p>
        </p:txBody>
      </p:sp>
      <p:sp>
        <p:nvSpPr>
          <p:cNvPr id="2" name="テキスト ボックス 1">
            <a:extLst>
              <a:ext uri="{FF2B5EF4-FFF2-40B4-BE49-F238E27FC236}">
                <a16:creationId xmlns:a16="http://schemas.microsoft.com/office/drawing/2014/main" id="{64E56706-19AD-1132-8C3D-3F59634963F5}"/>
              </a:ext>
            </a:extLst>
          </p:cNvPr>
          <p:cNvSpPr txBox="1"/>
          <p:nvPr/>
        </p:nvSpPr>
        <p:spPr>
          <a:xfrm>
            <a:off x="640080" y="6318504"/>
            <a:ext cx="11036808" cy="307777"/>
          </a:xfrm>
          <a:prstGeom prst="rect">
            <a:avLst/>
          </a:prstGeom>
          <a:noFill/>
        </p:spPr>
        <p:txBody>
          <a:bodyPr wrap="square" rtlCol="0">
            <a:spAutoFit/>
          </a:bodyPr>
          <a:lstStyle/>
          <a:p>
            <a:r>
              <a:rPr kumimoji="1" lang="ja-JP" altLang="en-US" sz="1400" dirty="0"/>
              <a:t>製造の場合、通常</a:t>
            </a:r>
            <a:r>
              <a:rPr kumimoji="1" lang="en-US" altLang="ja-JP" sz="1400" dirty="0"/>
              <a:t>4M</a:t>
            </a:r>
            <a:r>
              <a:rPr kumimoji="1" lang="ja-JP" altLang="en-US" sz="1400" dirty="0"/>
              <a:t>で考える。人</a:t>
            </a:r>
            <a:r>
              <a:rPr kumimoji="1" lang="en-US" altLang="ja-JP" sz="1400" dirty="0"/>
              <a:t>(Man),</a:t>
            </a:r>
            <a:r>
              <a:rPr kumimoji="1" lang="ja-JP" altLang="en-US" sz="1400" dirty="0"/>
              <a:t>方法</a:t>
            </a:r>
            <a:r>
              <a:rPr kumimoji="1" lang="en-US" altLang="ja-JP" sz="1400" dirty="0"/>
              <a:t>(</a:t>
            </a:r>
            <a:r>
              <a:rPr lang="en-US" altLang="ja-JP" sz="1400" dirty="0"/>
              <a:t>Method),</a:t>
            </a:r>
            <a:r>
              <a:rPr lang="ja-JP" altLang="en-US" sz="1400" dirty="0"/>
              <a:t>機械</a:t>
            </a:r>
            <a:r>
              <a:rPr lang="en-US" altLang="ja-JP" sz="1400" dirty="0"/>
              <a:t>(Machine),</a:t>
            </a:r>
            <a:r>
              <a:rPr lang="ja-JP" altLang="en-US" sz="1400" dirty="0"/>
              <a:t>材料</a:t>
            </a:r>
            <a:r>
              <a:rPr lang="en-US" altLang="ja-JP" sz="1400" dirty="0"/>
              <a:t>(Material)   *</a:t>
            </a:r>
            <a:r>
              <a:rPr lang="ja-JP" altLang="en-US" sz="1400" dirty="0"/>
              <a:t>測定</a:t>
            </a:r>
            <a:r>
              <a:rPr lang="en-US" altLang="ja-JP" sz="1400" dirty="0"/>
              <a:t>(Measurement),</a:t>
            </a:r>
            <a:r>
              <a:rPr lang="ja-JP" altLang="en-US" sz="1400" dirty="0"/>
              <a:t>環境</a:t>
            </a:r>
            <a:r>
              <a:rPr lang="en-US" altLang="ja-JP" sz="1400" dirty="0"/>
              <a:t>(Environment)</a:t>
            </a:r>
            <a:endParaRPr kumimoji="1" lang="en-US" altLang="ja-JP" sz="1400" dirty="0"/>
          </a:p>
        </p:txBody>
      </p:sp>
      <p:sp>
        <p:nvSpPr>
          <p:cNvPr id="6" name="テキスト ボックス 5">
            <a:extLst>
              <a:ext uri="{FF2B5EF4-FFF2-40B4-BE49-F238E27FC236}">
                <a16:creationId xmlns:a16="http://schemas.microsoft.com/office/drawing/2014/main" id="{46D8D06E-FEFA-DC31-28C8-B43B4F8F0E7B}"/>
              </a:ext>
            </a:extLst>
          </p:cNvPr>
          <p:cNvSpPr txBox="1"/>
          <p:nvPr/>
        </p:nvSpPr>
        <p:spPr>
          <a:xfrm>
            <a:off x="9938851" y="888027"/>
            <a:ext cx="1534520" cy="307777"/>
          </a:xfrm>
          <a:prstGeom prst="rect">
            <a:avLst/>
          </a:prstGeom>
          <a:noFill/>
        </p:spPr>
        <p:txBody>
          <a:bodyPr wrap="square" rtlCol="0">
            <a:spAutoFit/>
          </a:bodyPr>
          <a:lstStyle/>
          <a:p>
            <a:r>
              <a:rPr lang="ja-JP" altLang="en-US" sz="1400" b="1" dirty="0"/>
              <a:t>*太字は事実</a:t>
            </a:r>
            <a:endParaRPr lang="en-US" altLang="ja-JP" sz="1400" b="1" dirty="0"/>
          </a:p>
        </p:txBody>
      </p:sp>
      <p:cxnSp>
        <p:nvCxnSpPr>
          <p:cNvPr id="9" name="直線矢印コネクタ 8">
            <a:extLst>
              <a:ext uri="{FF2B5EF4-FFF2-40B4-BE49-F238E27FC236}">
                <a16:creationId xmlns:a16="http://schemas.microsoft.com/office/drawing/2014/main" id="{250B95F1-B33D-38F7-1046-54C45FEDD4FF}"/>
              </a:ext>
            </a:extLst>
          </p:cNvPr>
          <p:cNvCxnSpPr>
            <a:cxnSpLocks/>
          </p:cNvCxnSpPr>
          <p:nvPr/>
        </p:nvCxnSpPr>
        <p:spPr>
          <a:xfrm flipH="1">
            <a:off x="4299971" y="1576420"/>
            <a:ext cx="142407" cy="255993"/>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0" name="テキスト ボックス 19">
            <a:extLst>
              <a:ext uri="{FF2B5EF4-FFF2-40B4-BE49-F238E27FC236}">
                <a16:creationId xmlns:a16="http://schemas.microsoft.com/office/drawing/2014/main" id="{416A3D32-A6BC-BB05-94C0-6F5D6AC2B95A}"/>
              </a:ext>
            </a:extLst>
          </p:cNvPr>
          <p:cNvSpPr txBox="1"/>
          <p:nvPr/>
        </p:nvSpPr>
        <p:spPr>
          <a:xfrm>
            <a:off x="4365581" y="1227398"/>
            <a:ext cx="1534520" cy="307777"/>
          </a:xfrm>
          <a:prstGeom prst="rect">
            <a:avLst/>
          </a:prstGeom>
          <a:noFill/>
        </p:spPr>
        <p:txBody>
          <a:bodyPr wrap="square" rtlCol="0">
            <a:spAutoFit/>
          </a:bodyPr>
          <a:lstStyle/>
          <a:p>
            <a:r>
              <a:rPr lang="ja-JP" altLang="en-US" sz="1400" dirty="0"/>
              <a:t>利益を出すため</a:t>
            </a:r>
            <a:endParaRPr lang="en-US" altLang="ja-JP" sz="1400" dirty="0"/>
          </a:p>
        </p:txBody>
      </p:sp>
      <p:sp>
        <p:nvSpPr>
          <p:cNvPr id="24" name="テキスト ボックス 23">
            <a:extLst>
              <a:ext uri="{FF2B5EF4-FFF2-40B4-BE49-F238E27FC236}">
                <a16:creationId xmlns:a16="http://schemas.microsoft.com/office/drawing/2014/main" id="{AEDEB9A7-1933-8C21-F979-711D7A3BB4F6}"/>
              </a:ext>
            </a:extLst>
          </p:cNvPr>
          <p:cNvSpPr txBox="1"/>
          <p:nvPr/>
        </p:nvSpPr>
        <p:spPr>
          <a:xfrm>
            <a:off x="8054060" y="2176695"/>
            <a:ext cx="1534520" cy="307777"/>
          </a:xfrm>
          <a:prstGeom prst="rect">
            <a:avLst/>
          </a:prstGeom>
          <a:noFill/>
        </p:spPr>
        <p:txBody>
          <a:bodyPr wrap="square" rtlCol="0">
            <a:spAutoFit/>
          </a:bodyPr>
          <a:lstStyle/>
          <a:p>
            <a:r>
              <a:rPr lang="ja-JP" altLang="en-US" sz="1400" dirty="0"/>
              <a:t>手軽に買える</a:t>
            </a:r>
            <a:endParaRPr lang="en-US" altLang="ja-JP" sz="1400" dirty="0"/>
          </a:p>
        </p:txBody>
      </p:sp>
      <p:cxnSp>
        <p:nvCxnSpPr>
          <p:cNvPr id="11" name="直線矢印コネクタ 10">
            <a:extLst>
              <a:ext uri="{FF2B5EF4-FFF2-40B4-BE49-F238E27FC236}">
                <a16:creationId xmlns:a16="http://schemas.microsoft.com/office/drawing/2014/main" id="{AC19CB8C-82DD-4613-B2FC-A6617CAB4ACD}"/>
              </a:ext>
            </a:extLst>
          </p:cNvPr>
          <p:cNvCxnSpPr>
            <a:cxnSpLocks/>
          </p:cNvCxnSpPr>
          <p:nvPr/>
        </p:nvCxnSpPr>
        <p:spPr>
          <a:xfrm flipH="1" flipV="1">
            <a:off x="8094997" y="1682478"/>
            <a:ext cx="215906" cy="460647"/>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2" name="直線矢印コネクタ 41">
            <a:extLst>
              <a:ext uri="{FF2B5EF4-FFF2-40B4-BE49-F238E27FC236}">
                <a16:creationId xmlns:a16="http://schemas.microsoft.com/office/drawing/2014/main" id="{EC447E1E-563F-0A43-A97E-C7071B063CE7}"/>
              </a:ext>
            </a:extLst>
          </p:cNvPr>
          <p:cNvCxnSpPr>
            <a:cxnSpLocks/>
          </p:cNvCxnSpPr>
          <p:nvPr/>
        </p:nvCxnSpPr>
        <p:spPr>
          <a:xfrm flipH="1">
            <a:off x="8250713" y="1975086"/>
            <a:ext cx="277482"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52" name="テキスト ボックス 51">
            <a:extLst>
              <a:ext uri="{FF2B5EF4-FFF2-40B4-BE49-F238E27FC236}">
                <a16:creationId xmlns:a16="http://schemas.microsoft.com/office/drawing/2014/main" id="{645FAECC-AAF8-4F22-28D0-90BF4F3B3063}"/>
              </a:ext>
            </a:extLst>
          </p:cNvPr>
          <p:cNvSpPr txBox="1"/>
          <p:nvPr/>
        </p:nvSpPr>
        <p:spPr>
          <a:xfrm>
            <a:off x="8465077" y="1831960"/>
            <a:ext cx="1534520" cy="307777"/>
          </a:xfrm>
          <a:prstGeom prst="rect">
            <a:avLst/>
          </a:prstGeom>
          <a:noFill/>
        </p:spPr>
        <p:txBody>
          <a:bodyPr wrap="square" rtlCol="0">
            <a:spAutoFit/>
          </a:bodyPr>
          <a:lstStyle/>
          <a:p>
            <a:r>
              <a:rPr lang="ja-JP" altLang="en-US" sz="1400" dirty="0"/>
              <a:t>作るのが手間</a:t>
            </a:r>
            <a:endParaRPr lang="en-US" altLang="ja-JP" sz="1400" dirty="0"/>
          </a:p>
        </p:txBody>
      </p:sp>
      <p:cxnSp>
        <p:nvCxnSpPr>
          <p:cNvPr id="53" name="直線矢印コネクタ 52">
            <a:extLst>
              <a:ext uri="{FF2B5EF4-FFF2-40B4-BE49-F238E27FC236}">
                <a16:creationId xmlns:a16="http://schemas.microsoft.com/office/drawing/2014/main" id="{7D251D3A-6A07-F267-10A6-DA1DE705FCB7}"/>
              </a:ext>
            </a:extLst>
          </p:cNvPr>
          <p:cNvCxnSpPr>
            <a:cxnSpLocks/>
          </p:cNvCxnSpPr>
          <p:nvPr/>
        </p:nvCxnSpPr>
        <p:spPr>
          <a:xfrm>
            <a:off x="7768764" y="2685865"/>
            <a:ext cx="429222"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54" name="テキスト ボックス 53">
            <a:extLst>
              <a:ext uri="{FF2B5EF4-FFF2-40B4-BE49-F238E27FC236}">
                <a16:creationId xmlns:a16="http://schemas.microsoft.com/office/drawing/2014/main" id="{69CC4A68-2821-BA3C-416F-D83A2E7CFDC3}"/>
              </a:ext>
            </a:extLst>
          </p:cNvPr>
          <p:cNvSpPr txBox="1"/>
          <p:nvPr/>
        </p:nvSpPr>
        <p:spPr>
          <a:xfrm>
            <a:off x="6756304" y="2436773"/>
            <a:ext cx="1150726" cy="523220"/>
          </a:xfrm>
          <a:prstGeom prst="rect">
            <a:avLst/>
          </a:prstGeom>
          <a:noFill/>
        </p:spPr>
        <p:txBody>
          <a:bodyPr wrap="square" rtlCol="0">
            <a:spAutoFit/>
          </a:bodyPr>
          <a:lstStyle/>
          <a:p>
            <a:r>
              <a:rPr lang="ja-JP" altLang="en-US" sz="1400" dirty="0"/>
              <a:t>新しいものから取る</a:t>
            </a:r>
            <a:endParaRPr lang="en-US" altLang="ja-JP" sz="1400" dirty="0"/>
          </a:p>
        </p:txBody>
      </p:sp>
      <p:cxnSp>
        <p:nvCxnSpPr>
          <p:cNvPr id="55" name="直線矢印コネクタ 54">
            <a:extLst>
              <a:ext uri="{FF2B5EF4-FFF2-40B4-BE49-F238E27FC236}">
                <a16:creationId xmlns:a16="http://schemas.microsoft.com/office/drawing/2014/main" id="{5B981640-6C84-2CEE-1F31-34FBF665EE50}"/>
              </a:ext>
            </a:extLst>
          </p:cNvPr>
          <p:cNvCxnSpPr>
            <a:cxnSpLocks/>
          </p:cNvCxnSpPr>
          <p:nvPr/>
        </p:nvCxnSpPr>
        <p:spPr>
          <a:xfrm flipV="1">
            <a:off x="7759743" y="2690508"/>
            <a:ext cx="223632" cy="348623"/>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57" name="テキスト ボックス 56">
            <a:extLst>
              <a:ext uri="{FF2B5EF4-FFF2-40B4-BE49-F238E27FC236}">
                <a16:creationId xmlns:a16="http://schemas.microsoft.com/office/drawing/2014/main" id="{86A801F9-F5CA-FA63-4DF7-A0CD93AA5FA3}"/>
              </a:ext>
            </a:extLst>
          </p:cNvPr>
          <p:cNvSpPr txBox="1"/>
          <p:nvPr/>
        </p:nvSpPr>
        <p:spPr>
          <a:xfrm>
            <a:off x="6934312" y="3106736"/>
            <a:ext cx="1534520" cy="307777"/>
          </a:xfrm>
          <a:prstGeom prst="rect">
            <a:avLst/>
          </a:prstGeom>
          <a:noFill/>
        </p:spPr>
        <p:txBody>
          <a:bodyPr wrap="square" rtlCol="0">
            <a:spAutoFit/>
          </a:bodyPr>
          <a:lstStyle/>
          <a:p>
            <a:r>
              <a:rPr kumimoji="1" lang="ja-JP" altLang="en-US" sz="1400" dirty="0"/>
              <a:t>生ものである</a:t>
            </a:r>
            <a:endParaRPr kumimoji="1" lang="en-US" altLang="ja-JP" sz="1400" dirty="0"/>
          </a:p>
        </p:txBody>
      </p:sp>
      <p:sp>
        <p:nvSpPr>
          <p:cNvPr id="58" name="テキスト ボックス 57">
            <a:extLst>
              <a:ext uri="{FF2B5EF4-FFF2-40B4-BE49-F238E27FC236}">
                <a16:creationId xmlns:a16="http://schemas.microsoft.com/office/drawing/2014/main" id="{D21B1468-496D-EBFF-5FB3-77E299C12103}"/>
              </a:ext>
            </a:extLst>
          </p:cNvPr>
          <p:cNvSpPr txBox="1"/>
          <p:nvPr/>
        </p:nvSpPr>
        <p:spPr>
          <a:xfrm>
            <a:off x="5199858" y="3810583"/>
            <a:ext cx="1664450" cy="307777"/>
          </a:xfrm>
          <a:prstGeom prst="rect">
            <a:avLst/>
          </a:prstGeom>
          <a:noFill/>
        </p:spPr>
        <p:txBody>
          <a:bodyPr wrap="square" rtlCol="0">
            <a:spAutoFit/>
          </a:bodyPr>
          <a:lstStyle/>
          <a:p>
            <a:r>
              <a:rPr lang="ja-JP" altLang="en-US" sz="1400" b="1" dirty="0"/>
              <a:t>期限切れは捨てる</a:t>
            </a:r>
            <a:endParaRPr kumimoji="1" lang="en-US" altLang="ja-JP" sz="1400" b="1" dirty="0"/>
          </a:p>
        </p:txBody>
      </p:sp>
      <p:cxnSp>
        <p:nvCxnSpPr>
          <p:cNvPr id="59" name="直線矢印コネクタ 58">
            <a:extLst>
              <a:ext uri="{FF2B5EF4-FFF2-40B4-BE49-F238E27FC236}">
                <a16:creationId xmlns:a16="http://schemas.microsoft.com/office/drawing/2014/main" id="{0123E650-FEB3-EDDB-C719-27C0116FB927}"/>
              </a:ext>
            </a:extLst>
          </p:cNvPr>
          <p:cNvCxnSpPr>
            <a:cxnSpLocks/>
            <a:stCxn id="58" idx="3"/>
          </p:cNvCxnSpPr>
          <p:nvPr/>
        </p:nvCxnSpPr>
        <p:spPr>
          <a:xfrm flipV="1">
            <a:off x="6864308" y="3956881"/>
            <a:ext cx="632541" cy="7591"/>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62" name="直線矢印コネクタ 61">
            <a:extLst>
              <a:ext uri="{FF2B5EF4-FFF2-40B4-BE49-F238E27FC236}">
                <a16:creationId xmlns:a16="http://schemas.microsoft.com/office/drawing/2014/main" id="{E7F32717-A110-46C4-2492-67A3BA717BAD}"/>
              </a:ext>
            </a:extLst>
          </p:cNvPr>
          <p:cNvCxnSpPr>
            <a:cxnSpLocks/>
          </p:cNvCxnSpPr>
          <p:nvPr/>
        </p:nvCxnSpPr>
        <p:spPr>
          <a:xfrm flipV="1">
            <a:off x="6883812" y="3968310"/>
            <a:ext cx="191363" cy="254368"/>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70" name="テキスト ボックス 69">
            <a:extLst>
              <a:ext uri="{FF2B5EF4-FFF2-40B4-BE49-F238E27FC236}">
                <a16:creationId xmlns:a16="http://schemas.microsoft.com/office/drawing/2014/main" id="{6BDFC637-9122-26ED-9BCA-FD703F4C6ACE}"/>
              </a:ext>
            </a:extLst>
          </p:cNvPr>
          <p:cNvSpPr txBox="1"/>
          <p:nvPr/>
        </p:nvSpPr>
        <p:spPr>
          <a:xfrm>
            <a:off x="5791757" y="4268680"/>
            <a:ext cx="1534520" cy="307777"/>
          </a:xfrm>
          <a:prstGeom prst="rect">
            <a:avLst/>
          </a:prstGeom>
          <a:noFill/>
        </p:spPr>
        <p:txBody>
          <a:bodyPr wrap="square" rtlCol="0">
            <a:spAutoFit/>
          </a:bodyPr>
          <a:lstStyle/>
          <a:p>
            <a:r>
              <a:rPr lang="ja-JP" altLang="en-US" sz="1400" dirty="0"/>
              <a:t>ルール</a:t>
            </a:r>
            <a:r>
              <a:rPr kumimoji="1" lang="ja-JP" altLang="en-US" sz="1400" dirty="0"/>
              <a:t>である</a:t>
            </a:r>
            <a:endParaRPr kumimoji="1" lang="en-US" altLang="ja-JP" sz="1400" dirty="0"/>
          </a:p>
        </p:txBody>
      </p:sp>
      <p:cxnSp>
        <p:nvCxnSpPr>
          <p:cNvPr id="29" name="直線矢印コネクタ 28">
            <a:extLst>
              <a:ext uri="{FF2B5EF4-FFF2-40B4-BE49-F238E27FC236}">
                <a16:creationId xmlns:a16="http://schemas.microsoft.com/office/drawing/2014/main" id="{8603C3BC-51B5-7128-9908-B48A70A44D80}"/>
              </a:ext>
            </a:extLst>
          </p:cNvPr>
          <p:cNvCxnSpPr>
            <a:cxnSpLocks/>
          </p:cNvCxnSpPr>
          <p:nvPr/>
        </p:nvCxnSpPr>
        <p:spPr>
          <a:xfrm flipV="1">
            <a:off x="3419001" y="2436130"/>
            <a:ext cx="252572" cy="474346"/>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5" name="テキスト ボックス 34">
            <a:extLst>
              <a:ext uri="{FF2B5EF4-FFF2-40B4-BE49-F238E27FC236}">
                <a16:creationId xmlns:a16="http://schemas.microsoft.com/office/drawing/2014/main" id="{EE7EC2AD-7B3C-058F-196F-C4C62365BDF4}"/>
              </a:ext>
            </a:extLst>
          </p:cNvPr>
          <p:cNvSpPr txBox="1"/>
          <p:nvPr/>
        </p:nvSpPr>
        <p:spPr>
          <a:xfrm>
            <a:off x="2973126" y="2937205"/>
            <a:ext cx="1534520" cy="307777"/>
          </a:xfrm>
          <a:prstGeom prst="rect">
            <a:avLst/>
          </a:prstGeom>
          <a:noFill/>
        </p:spPr>
        <p:txBody>
          <a:bodyPr wrap="square" rtlCol="0">
            <a:spAutoFit/>
          </a:bodyPr>
          <a:lstStyle/>
          <a:p>
            <a:r>
              <a:rPr kumimoji="1" lang="ja-JP" altLang="en-US" sz="1400" dirty="0"/>
              <a:t>任せられない</a:t>
            </a:r>
            <a:endParaRPr kumimoji="1" lang="en-US" altLang="ja-JP" sz="1400" dirty="0"/>
          </a:p>
        </p:txBody>
      </p:sp>
      <p:cxnSp>
        <p:nvCxnSpPr>
          <p:cNvPr id="32" name="直線矢印コネクタ 31">
            <a:extLst>
              <a:ext uri="{FF2B5EF4-FFF2-40B4-BE49-F238E27FC236}">
                <a16:creationId xmlns:a16="http://schemas.microsoft.com/office/drawing/2014/main" id="{84FFDEBF-16B7-AC2E-8047-6DEA3C7B2D97}"/>
              </a:ext>
            </a:extLst>
          </p:cNvPr>
          <p:cNvCxnSpPr>
            <a:cxnSpLocks/>
          </p:cNvCxnSpPr>
          <p:nvPr/>
        </p:nvCxnSpPr>
        <p:spPr>
          <a:xfrm flipV="1">
            <a:off x="1741016" y="1787043"/>
            <a:ext cx="607434" cy="160603"/>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40" name="テキスト ボックス 39">
            <a:extLst>
              <a:ext uri="{FF2B5EF4-FFF2-40B4-BE49-F238E27FC236}">
                <a16:creationId xmlns:a16="http://schemas.microsoft.com/office/drawing/2014/main" id="{F93CE9DB-B73E-5BBF-C1E3-3470739E0DE9}"/>
              </a:ext>
            </a:extLst>
          </p:cNvPr>
          <p:cNvSpPr txBox="1"/>
          <p:nvPr/>
        </p:nvSpPr>
        <p:spPr>
          <a:xfrm>
            <a:off x="41924" y="1821197"/>
            <a:ext cx="2481947" cy="523220"/>
          </a:xfrm>
          <a:prstGeom prst="rect">
            <a:avLst/>
          </a:prstGeom>
          <a:noFill/>
        </p:spPr>
        <p:txBody>
          <a:bodyPr wrap="square" rtlCol="0">
            <a:spAutoFit/>
          </a:bodyPr>
          <a:lstStyle/>
          <a:p>
            <a:r>
              <a:rPr kumimoji="1" lang="ja-JP" altLang="en-US" sz="1400" dirty="0">
                <a:solidFill>
                  <a:srgbClr val="3333FF"/>
                </a:solidFill>
              </a:rPr>
              <a:t>売れ残りを想定して</a:t>
            </a:r>
            <a:endParaRPr kumimoji="1" lang="en-US" altLang="ja-JP" sz="1400" dirty="0">
              <a:solidFill>
                <a:srgbClr val="3333FF"/>
              </a:solidFill>
            </a:endParaRPr>
          </a:p>
          <a:p>
            <a:r>
              <a:rPr kumimoji="1" lang="ja-JP" altLang="en-US" sz="1400" dirty="0">
                <a:solidFill>
                  <a:srgbClr val="3333FF"/>
                </a:solidFill>
              </a:rPr>
              <a:t>いない</a:t>
            </a:r>
          </a:p>
        </p:txBody>
      </p:sp>
      <p:cxnSp>
        <p:nvCxnSpPr>
          <p:cNvPr id="38" name="直線矢印コネクタ 37">
            <a:extLst>
              <a:ext uri="{FF2B5EF4-FFF2-40B4-BE49-F238E27FC236}">
                <a16:creationId xmlns:a16="http://schemas.microsoft.com/office/drawing/2014/main" id="{B83B03DD-1C02-11B3-44F7-58D86F340EB7}"/>
              </a:ext>
            </a:extLst>
          </p:cNvPr>
          <p:cNvCxnSpPr>
            <a:cxnSpLocks/>
          </p:cNvCxnSpPr>
          <p:nvPr/>
        </p:nvCxnSpPr>
        <p:spPr>
          <a:xfrm flipH="1" flipV="1">
            <a:off x="3679813" y="5004016"/>
            <a:ext cx="107953" cy="285406"/>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45" name="テキスト ボックス 44">
            <a:extLst>
              <a:ext uri="{FF2B5EF4-FFF2-40B4-BE49-F238E27FC236}">
                <a16:creationId xmlns:a16="http://schemas.microsoft.com/office/drawing/2014/main" id="{A3D769DF-950A-065B-B37F-054E72742BEC}"/>
              </a:ext>
            </a:extLst>
          </p:cNvPr>
          <p:cNvSpPr txBox="1"/>
          <p:nvPr/>
        </p:nvSpPr>
        <p:spPr>
          <a:xfrm>
            <a:off x="3393784" y="5291465"/>
            <a:ext cx="1534520" cy="523220"/>
          </a:xfrm>
          <a:prstGeom prst="rect">
            <a:avLst/>
          </a:prstGeom>
          <a:noFill/>
        </p:spPr>
        <p:txBody>
          <a:bodyPr wrap="square" rtlCol="0">
            <a:spAutoFit/>
          </a:bodyPr>
          <a:lstStyle/>
          <a:p>
            <a:r>
              <a:rPr lang="ja-JP" altLang="en-US" sz="1400" dirty="0"/>
              <a:t>売れ残りは</a:t>
            </a:r>
            <a:endParaRPr lang="en-US" altLang="ja-JP" sz="1400" dirty="0"/>
          </a:p>
          <a:p>
            <a:r>
              <a:rPr lang="ja-JP" altLang="en-US" sz="1400" dirty="0"/>
              <a:t>奥側にある</a:t>
            </a:r>
            <a:endParaRPr lang="en-US" altLang="ja-JP" sz="1400" dirty="0"/>
          </a:p>
        </p:txBody>
      </p:sp>
      <p:cxnSp>
        <p:nvCxnSpPr>
          <p:cNvPr id="67" name="直線矢印コネクタ 66">
            <a:extLst>
              <a:ext uri="{FF2B5EF4-FFF2-40B4-BE49-F238E27FC236}">
                <a16:creationId xmlns:a16="http://schemas.microsoft.com/office/drawing/2014/main" id="{0244FDFD-1269-07EB-FB2E-A1466A863B4D}"/>
              </a:ext>
            </a:extLst>
          </p:cNvPr>
          <p:cNvCxnSpPr>
            <a:cxnSpLocks/>
          </p:cNvCxnSpPr>
          <p:nvPr/>
        </p:nvCxnSpPr>
        <p:spPr>
          <a:xfrm flipH="1">
            <a:off x="6860189" y="5114199"/>
            <a:ext cx="1046841"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75" name="テキスト ボックス 74">
            <a:extLst>
              <a:ext uri="{FF2B5EF4-FFF2-40B4-BE49-F238E27FC236}">
                <a16:creationId xmlns:a16="http://schemas.microsoft.com/office/drawing/2014/main" id="{01ED6F2E-624A-09FB-FA35-BC255C77C9F2}"/>
              </a:ext>
            </a:extLst>
          </p:cNvPr>
          <p:cNvSpPr txBox="1"/>
          <p:nvPr/>
        </p:nvSpPr>
        <p:spPr>
          <a:xfrm>
            <a:off x="7999012" y="4945851"/>
            <a:ext cx="1953167" cy="307777"/>
          </a:xfrm>
          <a:prstGeom prst="rect">
            <a:avLst/>
          </a:prstGeom>
          <a:noFill/>
        </p:spPr>
        <p:txBody>
          <a:bodyPr wrap="square" rtlCol="0">
            <a:spAutoFit/>
          </a:bodyPr>
          <a:lstStyle/>
          <a:p>
            <a:r>
              <a:rPr lang="ja-JP" altLang="en-US" sz="1400" dirty="0"/>
              <a:t>味を検証していない</a:t>
            </a:r>
            <a:endParaRPr kumimoji="1" lang="en-US" altLang="ja-JP" sz="1400" dirty="0"/>
          </a:p>
        </p:txBody>
      </p:sp>
      <p:cxnSp>
        <p:nvCxnSpPr>
          <p:cNvPr id="76" name="直線矢印コネクタ 75">
            <a:extLst>
              <a:ext uri="{FF2B5EF4-FFF2-40B4-BE49-F238E27FC236}">
                <a16:creationId xmlns:a16="http://schemas.microsoft.com/office/drawing/2014/main" id="{327AAE60-C71C-D421-967D-DD0A0A764D6A}"/>
              </a:ext>
            </a:extLst>
          </p:cNvPr>
          <p:cNvCxnSpPr>
            <a:cxnSpLocks/>
          </p:cNvCxnSpPr>
          <p:nvPr/>
        </p:nvCxnSpPr>
        <p:spPr>
          <a:xfrm flipH="1" flipV="1">
            <a:off x="7389311" y="5093665"/>
            <a:ext cx="207332" cy="274062"/>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80" name="テキスト ボックス 79">
            <a:extLst>
              <a:ext uri="{FF2B5EF4-FFF2-40B4-BE49-F238E27FC236}">
                <a16:creationId xmlns:a16="http://schemas.microsoft.com/office/drawing/2014/main" id="{A0A3F0B8-7F55-CC92-D056-AAB66D278877}"/>
              </a:ext>
            </a:extLst>
          </p:cNvPr>
          <p:cNvSpPr txBox="1"/>
          <p:nvPr/>
        </p:nvSpPr>
        <p:spPr>
          <a:xfrm>
            <a:off x="7203547" y="5378215"/>
            <a:ext cx="1953167" cy="523220"/>
          </a:xfrm>
          <a:prstGeom prst="rect">
            <a:avLst/>
          </a:prstGeom>
          <a:noFill/>
        </p:spPr>
        <p:txBody>
          <a:bodyPr wrap="square" rtlCol="0">
            <a:spAutoFit/>
          </a:bodyPr>
          <a:lstStyle/>
          <a:p>
            <a:r>
              <a:rPr kumimoji="1" lang="ja-JP" altLang="en-US" sz="1400" dirty="0"/>
              <a:t>売れると思いこみがある</a:t>
            </a:r>
            <a:endParaRPr kumimoji="1" lang="en-US" altLang="ja-JP" sz="1400" dirty="0"/>
          </a:p>
        </p:txBody>
      </p:sp>
      <p:cxnSp>
        <p:nvCxnSpPr>
          <p:cNvPr id="83" name="直線矢印コネクタ 82">
            <a:extLst>
              <a:ext uri="{FF2B5EF4-FFF2-40B4-BE49-F238E27FC236}">
                <a16:creationId xmlns:a16="http://schemas.microsoft.com/office/drawing/2014/main" id="{1C4CFCF6-74E7-4393-3299-781CA63016D5}"/>
              </a:ext>
            </a:extLst>
          </p:cNvPr>
          <p:cNvCxnSpPr>
            <a:cxnSpLocks/>
          </p:cNvCxnSpPr>
          <p:nvPr/>
        </p:nvCxnSpPr>
        <p:spPr>
          <a:xfrm flipH="1">
            <a:off x="7939652" y="3935845"/>
            <a:ext cx="142407" cy="255993"/>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84" name="テキスト ボックス 83">
            <a:extLst>
              <a:ext uri="{FF2B5EF4-FFF2-40B4-BE49-F238E27FC236}">
                <a16:creationId xmlns:a16="http://schemas.microsoft.com/office/drawing/2014/main" id="{A7CF02A9-F068-EC52-003A-FA21BA1CF516}"/>
              </a:ext>
            </a:extLst>
          </p:cNvPr>
          <p:cNvSpPr txBox="1"/>
          <p:nvPr/>
        </p:nvSpPr>
        <p:spPr>
          <a:xfrm>
            <a:off x="7744640" y="3686938"/>
            <a:ext cx="1819948" cy="307777"/>
          </a:xfrm>
          <a:prstGeom prst="rect">
            <a:avLst/>
          </a:prstGeom>
          <a:noFill/>
        </p:spPr>
        <p:txBody>
          <a:bodyPr wrap="square" rtlCol="0">
            <a:spAutoFit/>
          </a:bodyPr>
          <a:lstStyle/>
          <a:p>
            <a:r>
              <a:rPr lang="ja-JP" altLang="en-US" sz="1400" dirty="0"/>
              <a:t>自分が食べたいから</a:t>
            </a:r>
            <a:endParaRPr lang="en-US" altLang="ja-JP" sz="1400" dirty="0"/>
          </a:p>
        </p:txBody>
      </p:sp>
      <p:sp>
        <p:nvSpPr>
          <p:cNvPr id="85" name="テキスト ボックス 84">
            <a:extLst>
              <a:ext uri="{FF2B5EF4-FFF2-40B4-BE49-F238E27FC236}">
                <a16:creationId xmlns:a16="http://schemas.microsoft.com/office/drawing/2014/main" id="{80401426-2ACC-9EEE-13B0-97EE15A4E80F}"/>
              </a:ext>
            </a:extLst>
          </p:cNvPr>
          <p:cNvSpPr txBox="1"/>
          <p:nvPr/>
        </p:nvSpPr>
        <p:spPr>
          <a:xfrm>
            <a:off x="6553954" y="1852624"/>
            <a:ext cx="1150726" cy="523220"/>
          </a:xfrm>
          <a:prstGeom prst="rect">
            <a:avLst/>
          </a:prstGeom>
          <a:noFill/>
        </p:spPr>
        <p:txBody>
          <a:bodyPr wrap="square" rtlCol="0">
            <a:spAutoFit/>
          </a:bodyPr>
          <a:lstStyle/>
          <a:p>
            <a:r>
              <a:rPr lang="ja-JP" altLang="en-US" sz="1400" dirty="0"/>
              <a:t>調べていない</a:t>
            </a:r>
            <a:endParaRPr lang="en-US" altLang="ja-JP" sz="1400" dirty="0"/>
          </a:p>
        </p:txBody>
      </p:sp>
      <p:cxnSp>
        <p:nvCxnSpPr>
          <p:cNvPr id="86" name="直線矢印コネクタ 85">
            <a:extLst>
              <a:ext uri="{FF2B5EF4-FFF2-40B4-BE49-F238E27FC236}">
                <a16:creationId xmlns:a16="http://schemas.microsoft.com/office/drawing/2014/main" id="{CBB1FF75-041C-0935-DEFC-7BF0609E70B4}"/>
              </a:ext>
            </a:extLst>
          </p:cNvPr>
          <p:cNvCxnSpPr>
            <a:cxnSpLocks/>
          </p:cNvCxnSpPr>
          <p:nvPr/>
        </p:nvCxnSpPr>
        <p:spPr>
          <a:xfrm flipV="1">
            <a:off x="7314855" y="1571920"/>
            <a:ext cx="61696" cy="249277"/>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88" name="テキスト ボックス 87">
            <a:extLst>
              <a:ext uri="{FF2B5EF4-FFF2-40B4-BE49-F238E27FC236}">
                <a16:creationId xmlns:a16="http://schemas.microsoft.com/office/drawing/2014/main" id="{82DFEC71-0AF9-9158-55B0-14FAE2DF86E1}"/>
              </a:ext>
            </a:extLst>
          </p:cNvPr>
          <p:cNvSpPr txBox="1"/>
          <p:nvPr/>
        </p:nvSpPr>
        <p:spPr>
          <a:xfrm>
            <a:off x="441665" y="4516885"/>
            <a:ext cx="1818623" cy="307777"/>
          </a:xfrm>
          <a:prstGeom prst="rect">
            <a:avLst/>
          </a:prstGeom>
          <a:noFill/>
        </p:spPr>
        <p:txBody>
          <a:bodyPr wrap="square" rtlCol="0">
            <a:spAutoFit/>
          </a:bodyPr>
          <a:lstStyle/>
          <a:p>
            <a:r>
              <a:rPr lang="ja-JP" altLang="en-US" sz="1400" dirty="0"/>
              <a:t>お客様の要望がある</a:t>
            </a:r>
            <a:endParaRPr lang="en-US" altLang="ja-JP" sz="1400" dirty="0"/>
          </a:p>
        </p:txBody>
      </p:sp>
    </p:spTree>
    <p:extLst>
      <p:ext uri="{BB962C8B-B14F-4D97-AF65-F5344CB8AC3E}">
        <p14:creationId xmlns:p14="http://schemas.microsoft.com/office/powerpoint/2010/main" val="234518316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テキスト ボックス 6">
            <a:extLst>
              <a:ext uri="{FF2B5EF4-FFF2-40B4-BE49-F238E27FC236}">
                <a16:creationId xmlns:a16="http://schemas.microsoft.com/office/drawing/2014/main" id="{405A8C1D-8B70-5072-E44E-5F8057CD5207}"/>
              </a:ext>
            </a:extLst>
          </p:cNvPr>
          <p:cNvSpPr txBox="1"/>
          <p:nvPr/>
        </p:nvSpPr>
        <p:spPr>
          <a:xfrm>
            <a:off x="1179576" y="624602"/>
            <a:ext cx="2459736" cy="369332"/>
          </a:xfrm>
          <a:prstGeom prst="rect">
            <a:avLst/>
          </a:prstGeom>
          <a:noFill/>
        </p:spPr>
        <p:txBody>
          <a:bodyPr wrap="square" rtlCol="0">
            <a:spAutoFit/>
          </a:bodyPr>
          <a:lstStyle/>
          <a:p>
            <a:r>
              <a:rPr kumimoji="1" lang="ja-JP" altLang="en-US" dirty="0"/>
              <a:t>要因解析</a:t>
            </a:r>
          </a:p>
        </p:txBody>
      </p:sp>
      <p:sp>
        <p:nvSpPr>
          <p:cNvPr id="8" name="テキスト ボックス 7">
            <a:extLst>
              <a:ext uri="{FF2B5EF4-FFF2-40B4-BE49-F238E27FC236}">
                <a16:creationId xmlns:a16="http://schemas.microsoft.com/office/drawing/2014/main" id="{5B8E7A65-C6DF-51D9-BCCE-95D4BAB0FA1D}"/>
              </a:ext>
            </a:extLst>
          </p:cNvPr>
          <p:cNvSpPr txBox="1"/>
          <p:nvPr/>
        </p:nvSpPr>
        <p:spPr>
          <a:xfrm>
            <a:off x="10571472" y="2143125"/>
            <a:ext cx="738664" cy="3048000"/>
          </a:xfrm>
          <a:prstGeom prst="rect">
            <a:avLst/>
          </a:prstGeom>
          <a:noFill/>
          <a:ln>
            <a:solidFill>
              <a:schemeClr val="accent1">
                <a:shade val="15000"/>
              </a:schemeClr>
            </a:solidFill>
          </a:ln>
        </p:spPr>
        <p:txBody>
          <a:bodyPr vert="eaVert" wrap="square" rtlCol="0">
            <a:spAutoFit/>
          </a:bodyPr>
          <a:lstStyle/>
          <a:p>
            <a:pPr algn="ctr"/>
            <a:r>
              <a:rPr kumimoji="1" lang="ja-JP" altLang="en-US" dirty="0"/>
              <a:t>弁当のフードロスが多い（損失金額大）</a:t>
            </a:r>
          </a:p>
        </p:txBody>
      </p:sp>
      <p:cxnSp>
        <p:nvCxnSpPr>
          <p:cNvPr id="13" name="直線矢印コネクタ 12">
            <a:extLst>
              <a:ext uri="{FF2B5EF4-FFF2-40B4-BE49-F238E27FC236}">
                <a16:creationId xmlns:a16="http://schemas.microsoft.com/office/drawing/2014/main" id="{20869A7C-F7BB-2550-C978-35F26517FEDA}"/>
              </a:ext>
            </a:extLst>
          </p:cNvPr>
          <p:cNvCxnSpPr/>
          <p:nvPr/>
        </p:nvCxnSpPr>
        <p:spPr>
          <a:xfrm>
            <a:off x="1762125" y="3562350"/>
            <a:ext cx="8787110" cy="0"/>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4" name="テキスト ボックス 13">
            <a:extLst>
              <a:ext uri="{FF2B5EF4-FFF2-40B4-BE49-F238E27FC236}">
                <a16:creationId xmlns:a16="http://schemas.microsoft.com/office/drawing/2014/main" id="{D2EB6B53-E8E8-9875-E736-2DA3A864682A}"/>
              </a:ext>
            </a:extLst>
          </p:cNvPr>
          <p:cNvSpPr txBox="1"/>
          <p:nvPr/>
        </p:nvSpPr>
        <p:spPr>
          <a:xfrm>
            <a:off x="6545738" y="868931"/>
            <a:ext cx="1704975" cy="338554"/>
          </a:xfrm>
          <a:prstGeom prst="rect">
            <a:avLst/>
          </a:prstGeom>
          <a:noFill/>
          <a:ln>
            <a:solidFill>
              <a:schemeClr val="tx1"/>
            </a:solidFill>
          </a:ln>
        </p:spPr>
        <p:txBody>
          <a:bodyPr wrap="square" rtlCol="0">
            <a:spAutoFit/>
          </a:bodyPr>
          <a:lstStyle/>
          <a:p>
            <a:pPr algn="ctr"/>
            <a:r>
              <a:rPr lang="ja-JP" altLang="en-US" sz="1600" dirty="0"/>
              <a:t>お客様</a:t>
            </a:r>
            <a:endParaRPr kumimoji="1" lang="ja-JP" altLang="en-US" sz="1600" dirty="0"/>
          </a:p>
        </p:txBody>
      </p:sp>
      <p:sp>
        <p:nvSpPr>
          <p:cNvPr id="15" name="テキスト ボックス 14">
            <a:extLst>
              <a:ext uri="{FF2B5EF4-FFF2-40B4-BE49-F238E27FC236}">
                <a16:creationId xmlns:a16="http://schemas.microsoft.com/office/drawing/2014/main" id="{711A4EE1-9070-6587-19A2-1AFCAAAE16E7}"/>
              </a:ext>
            </a:extLst>
          </p:cNvPr>
          <p:cNvSpPr txBox="1"/>
          <p:nvPr/>
        </p:nvSpPr>
        <p:spPr>
          <a:xfrm>
            <a:off x="2027872" y="5749376"/>
            <a:ext cx="1704975" cy="338554"/>
          </a:xfrm>
          <a:prstGeom prst="rect">
            <a:avLst/>
          </a:prstGeom>
          <a:noFill/>
          <a:ln>
            <a:solidFill>
              <a:schemeClr val="tx1"/>
            </a:solidFill>
          </a:ln>
        </p:spPr>
        <p:txBody>
          <a:bodyPr wrap="square" rtlCol="0">
            <a:spAutoFit/>
          </a:bodyPr>
          <a:lstStyle/>
          <a:p>
            <a:pPr algn="ctr"/>
            <a:r>
              <a:rPr lang="ja-JP" altLang="en-US" sz="1600" dirty="0"/>
              <a:t>売り場</a:t>
            </a:r>
            <a:endParaRPr kumimoji="1" lang="ja-JP" altLang="en-US" sz="1600" dirty="0"/>
          </a:p>
        </p:txBody>
      </p:sp>
      <p:sp>
        <p:nvSpPr>
          <p:cNvPr id="16" name="テキスト ボックス 15">
            <a:extLst>
              <a:ext uri="{FF2B5EF4-FFF2-40B4-BE49-F238E27FC236}">
                <a16:creationId xmlns:a16="http://schemas.microsoft.com/office/drawing/2014/main" id="{9A711CDE-D65E-AE30-D2B7-C5FF4A00FA06}"/>
              </a:ext>
            </a:extLst>
          </p:cNvPr>
          <p:cNvSpPr txBox="1"/>
          <p:nvPr/>
        </p:nvSpPr>
        <p:spPr>
          <a:xfrm>
            <a:off x="5585417" y="5749376"/>
            <a:ext cx="1704975" cy="338554"/>
          </a:xfrm>
          <a:prstGeom prst="rect">
            <a:avLst/>
          </a:prstGeom>
          <a:noFill/>
          <a:ln>
            <a:solidFill>
              <a:schemeClr val="tx1"/>
            </a:solidFill>
          </a:ln>
        </p:spPr>
        <p:txBody>
          <a:bodyPr wrap="square" rtlCol="0">
            <a:spAutoFit/>
          </a:bodyPr>
          <a:lstStyle/>
          <a:p>
            <a:pPr algn="ctr"/>
            <a:r>
              <a:rPr kumimoji="1" lang="ja-JP" altLang="en-US" sz="1600" dirty="0"/>
              <a:t>弁当</a:t>
            </a:r>
          </a:p>
        </p:txBody>
      </p:sp>
      <p:sp>
        <p:nvSpPr>
          <p:cNvPr id="17" name="テキスト ボックス 16">
            <a:extLst>
              <a:ext uri="{FF2B5EF4-FFF2-40B4-BE49-F238E27FC236}">
                <a16:creationId xmlns:a16="http://schemas.microsoft.com/office/drawing/2014/main" id="{3EC6EA7D-C70F-8B23-41AA-CD48757A09CF}"/>
              </a:ext>
            </a:extLst>
          </p:cNvPr>
          <p:cNvSpPr txBox="1"/>
          <p:nvPr/>
        </p:nvSpPr>
        <p:spPr>
          <a:xfrm>
            <a:off x="2786824" y="857250"/>
            <a:ext cx="1704975" cy="338554"/>
          </a:xfrm>
          <a:prstGeom prst="rect">
            <a:avLst/>
          </a:prstGeom>
          <a:noFill/>
          <a:ln>
            <a:solidFill>
              <a:schemeClr val="tx1"/>
            </a:solidFill>
          </a:ln>
        </p:spPr>
        <p:txBody>
          <a:bodyPr wrap="square" rtlCol="0">
            <a:spAutoFit/>
          </a:bodyPr>
          <a:lstStyle/>
          <a:p>
            <a:pPr algn="ctr"/>
            <a:r>
              <a:rPr kumimoji="1" lang="ja-JP" altLang="en-US" sz="1600" dirty="0"/>
              <a:t>仕入れ方法</a:t>
            </a:r>
          </a:p>
        </p:txBody>
      </p:sp>
      <p:cxnSp>
        <p:nvCxnSpPr>
          <p:cNvPr id="3" name="直線矢印コネクタ 2">
            <a:extLst>
              <a:ext uri="{FF2B5EF4-FFF2-40B4-BE49-F238E27FC236}">
                <a16:creationId xmlns:a16="http://schemas.microsoft.com/office/drawing/2014/main" id="{EC13DDA1-DD98-05B1-E121-5AB0B352E2EB}"/>
              </a:ext>
            </a:extLst>
          </p:cNvPr>
          <p:cNvCxnSpPr/>
          <p:nvPr/>
        </p:nvCxnSpPr>
        <p:spPr>
          <a:xfrm>
            <a:off x="3520440" y="1226582"/>
            <a:ext cx="1269873" cy="2366546"/>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 name="直線矢印コネクタ 3">
            <a:extLst>
              <a:ext uri="{FF2B5EF4-FFF2-40B4-BE49-F238E27FC236}">
                <a16:creationId xmlns:a16="http://schemas.microsoft.com/office/drawing/2014/main" id="{73833D1E-B96F-2B78-1FA9-B311418BE1E2}"/>
              </a:ext>
            </a:extLst>
          </p:cNvPr>
          <p:cNvCxnSpPr/>
          <p:nvPr/>
        </p:nvCxnSpPr>
        <p:spPr>
          <a:xfrm>
            <a:off x="7398225" y="1191339"/>
            <a:ext cx="1269873" cy="2366546"/>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 name="直線矢印コネクタ 4">
            <a:extLst>
              <a:ext uri="{FF2B5EF4-FFF2-40B4-BE49-F238E27FC236}">
                <a16:creationId xmlns:a16="http://schemas.microsoft.com/office/drawing/2014/main" id="{8E5313A3-70EB-4B9A-9DE6-E21CF35525D6}"/>
              </a:ext>
            </a:extLst>
          </p:cNvPr>
          <p:cNvCxnSpPr>
            <a:cxnSpLocks/>
          </p:cNvCxnSpPr>
          <p:nvPr/>
        </p:nvCxnSpPr>
        <p:spPr>
          <a:xfrm flipV="1">
            <a:off x="2880360" y="3593128"/>
            <a:ext cx="1356169" cy="2166492"/>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0" name="直線矢印コネクタ 9">
            <a:extLst>
              <a:ext uri="{FF2B5EF4-FFF2-40B4-BE49-F238E27FC236}">
                <a16:creationId xmlns:a16="http://schemas.microsoft.com/office/drawing/2014/main" id="{B6F70B82-0C2A-2C5B-D976-89C063B5554E}"/>
              </a:ext>
            </a:extLst>
          </p:cNvPr>
          <p:cNvCxnSpPr>
            <a:cxnSpLocks/>
          </p:cNvCxnSpPr>
          <p:nvPr/>
        </p:nvCxnSpPr>
        <p:spPr>
          <a:xfrm flipV="1">
            <a:off x="6437905" y="3562350"/>
            <a:ext cx="1356169" cy="2166492"/>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2" name="直線矢印コネクタ 11">
            <a:extLst>
              <a:ext uri="{FF2B5EF4-FFF2-40B4-BE49-F238E27FC236}">
                <a16:creationId xmlns:a16="http://schemas.microsoft.com/office/drawing/2014/main" id="{FAA610A4-6A70-5950-7C71-764270916DE3}"/>
              </a:ext>
            </a:extLst>
          </p:cNvPr>
          <p:cNvCxnSpPr/>
          <p:nvPr/>
        </p:nvCxnSpPr>
        <p:spPr>
          <a:xfrm>
            <a:off x="2066544" y="2435733"/>
            <a:ext cx="2066544"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8" name="テキスト ボックス 17">
            <a:extLst>
              <a:ext uri="{FF2B5EF4-FFF2-40B4-BE49-F238E27FC236}">
                <a16:creationId xmlns:a16="http://schemas.microsoft.com/office/drawing/2014/main" id="{395A198E-26F0-CF32-F203-45119DAE110E}"/>
              </a:ext>
            </a:extLst>
          </p:cNvPr>
          <p:cNvSpPr txBox="1"/>
          <p:nvPr/>
        </p:nvSpPr>
        <p:spPr>
          <a:xfrm>
            <a:off x="746643" y="2118444"/>
            <a:ext cx="1534520" cy="523220"/>
          </a:xfrm>
          <a:prstGeom prst="rect">
            <a:avLst/>
          </a:prstGeom>
          <a:noFill/>
        </p:spPr>
        <p:txBody>
          <a:bodyPr wrap="square" rtlCol="0">
            <a:spAutoFit/>
          </a:bodyPr>
          <a:lstStyle/>
          <a:p>
            <a:r>
              <a:rPr lang="ja-JP" altLang="en-US" sz="1400" b="1" dirty="0"/>
              <a:t>担当者は一人</a:t>
            </a:r>
            <a:endParaRPr lang="en-US" altLang="ja-JP" sz="1400" b="1" dirty="0"/>
          </a:p>
          <a:p>
            <a:r>
              <a:rPr kumimoji="1" lang="ja-JP" altLang="en-US" sz="1400" b="1" dirty="0"/>
              <a:t>で行ってる</a:t>
            </a:r>
            <a:endParaRPr kumimoji="1" lang="en-US" altLang="ja-JP" sz="1400" b="1" dirty="0"/>
          </a:p>
        </p:txBody>
      </p:sp>
      <p:cxnSp>
        <p:nvCxnSpPr>
          <p:cNvPr id="19" name="直線矢印コネクタ 18">
            <a:extLst>
              <a:ext uri="{FF2B5EF4-FFF2-40B4-BE49-F238E27FC236}">
                <a16:creationId xmlns:a16="http://schemas.microsoft.com/office/drawing/2014/main" id="{3B637842-DC18-5A51-1226-2B16879B3709}"/>
              </a:ext>
            </a:extLst>
          </p:cNvPr>
          <p:cNvCxnSpPr>
            <a:cxnSpLocks/>
          </p:cNvCxnSpPr>
          <p:nvPr/>
        </p:nvCxnSpPr>
        <p:spPr>
          <a:xfrm flipH="1">
            <a:off x="4734035" y="2306786"/>
            <a:ext cx="498424"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1" name="テキスト ボックス 20">
            <a:extLst>
              <a:ext uri="{FF2B5EF4-FFF2-40B4-BE49-F238E27FC236}">
                <a16:creationId xmlns:a16="http://schemas.microsoft.com/office/drawing/2014/main" id="{04004FD9-0935-BC2D-4564-21BDF3A23A15}"/>
              </a:ext>
            </a:extLst>
          </p:cNvPr>
          <p:cNvSpPr txBox="1"/>
          <p:nvPr/>
        </p:nvSpPr>
        <p:spPr>
          <a:xfrm>
            <a:off x="5258526" y="2113002"/>
            <a:ext cx="1534520" cy="523220"/>
          </a:xfrm>
          <a:prstGeom prst="rect">
            <a:avLst/>
          </a:prstGeom>
          <a:noFill/>
        </p:spPr>
        <p:txBody>
          <a:bodyPr wrap="square" rtlCol="0">
            <a:spAutoFit/>
          </a:bodyPr>
          <a:lstStyle/>
          <a:p>
            <a:r>
              <a:rPr lang="ja-JP" altLang="en-US" sz="1400" dirty="0"/>
              <a:t>開店当初から</a:t>
            </a:r>
            <a:endParaRPr lang="en-US" altLang="ja-JP" sz="1400" dirty="0"/>
          </a:p>
          <a:p>
            <a:r>
              <a:rPr lang="ja-JP" altLang="en-US" sz="1400" dirty="0"/>
              <a:t>固定</a:t>
            </a:r>
            <a:endParaRPr kumimoji="1" lang="ja-JP" altLang="en-US" sz="1400" dirty="0"/>
          </a:p>
        </p:txBody>
      </p:sp>
      <p:sp>
        <p:nvSpPr>
          <p:cNvPr id="22" name="テキスト ボックス 21">
            <a:extLst>
              <a:ext uri="{FF2B5EF4-FFF2-40B4-BE49-F238E27FC236}">
                <a16:creationId xmlns:a16="http://schemas.microsoft.com/office/drawing/2014/main" id="{91739CCB-21E7-669D-4EB6-E79E6A6670BC}"/>
              </a:ext>
            </a:extLst>
          </p:cNvPr>
          <p:cNvSpPr txBox="1"/>
          <p:nvPr/>
        </p:nvSpPr>
        <p:spPr>
          <a:xfrm>
            <a:off x="805632" y="1149999"/>
            <a:ext cx="1534520" cy="523220"/>
          </a:xfrm>
          <a:prstGeom prst="rect">
            <a:avLst/>
          </a:prstGeom>
          <a:noFill/>
        </p:spPr>
        <p:txBody>
          <a:bodyPr wrap="square" rtlCol="0">
            <a:spAutoFit/>
          </a:bodyPr>
          <a:lstStyle/>
          <a:p>
            <a:r>
              <a:rPr lang="ja-JP" altLang="en-US" sz="1400" b="1" dirty="0"/>
              <a:t>季節を考慮していない</a:t>
            </a:r>
            <a:endParaRPr lang="en-US" altLang="ja-JP" sz="1400" b="1" dirty="0"/>
          </a:p>
        </p:txBody>
      </p:sp>
      <p:cxnSp>
        <p:nvCxnSpPr>
          <p:cNvPr id="23" name="直線矢印コネクタ 22">
            <a:extLst>
              <a:ext uri="{FF2B5EF4-FFF2-40B4-BE49-F238E27FC236}">
                <a16:creationId xmlns:a16="http://schemas.microsoft.com/office/drawing/2014/main" id="{729E6AAA-22E7-ABEC-8CD5-5D0412F33C92}"/>
              </a:ext>
            </a:extLst>
          </p:cNvPr>
          <p:cNvCxnSpPr>
            <a:cxnSpLocks/>
          </p:cNvCxnSpPr>
          <p:nvPr/>
        </p:nvCxnSpPr>
        <p:spPr>
          <a:xfrm>
            <a:off x="2293047" y="4191825"/>
            <a:ext cx="1530572"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5" name="テキスト ボックス 24">
            <a:extLst>
              <a:ext uri="{FF2B5EF4-FFF2-40B4-BE49-F238E27FC236}">
                <a16:creationId xmlns:a16="http://schemas.microsoft.com/office/drawing/2014/main" id="{CAE07A31-B688-B23E-A4D4-2D6BEC2E0345}"/>
              </a:ext>
            </a:extLst>
          </p:cNvPr>
          <p:cNvSpPr txBox="1"/>
          <p:nvPr/>
        </p:nvSpPr>
        <p:spPr>
          <a:xfrm>
            <a:off x="1302191" y="3860766"/>
            <a:ext cx="1534520" cy="523220"/>
          </a:xfrm>
          <a:prstGeom prst="rect">
            <a:avLst/>
          </a:prstGeom>
          <a:noFill/>
        </p:spPr>
        <p:txBody>
          <a:bodyPr wrap="square" rtlCol="0">
            <a:spAutoFit/>
          </a:bodyPr>
          <a:lstStyle/>
          <a:p>
            <a:r>
              <a:rPr lang="ja-JP" altLang="en-US" sz="1400" b="1" dirty="0"/>
              <a:t>売り場面積が</a:t>
            </a:r>
            <a:endParaRPr lang="en-US" altLang="ja-JP" sz="1400" b="1" dirty="0"/>
          </a:p>
          <a:p>
            <a:r>
              <a:rPr kumimoji="1" lang="ja-JP" altLang="en-US" sz="1400" b="1" dirty="0"/>
              <a:t>広い</a:t>
            </a:r>
            <a:endParaRPr kumimoji="1" lang="en-US" altLang="ja-JP" sz="1400" b="1" dirty="0"/>
          </a:p>
        </p:txBody>
      </p:sp>
      <p:sp>
        <p:nvSpPr>
          <p:cNvPr id="26" name="テキスト ボックス 25">
            <a:extLst>
              <a:ext uri="{FF2B5EF4-FFF2-40B4-BE49-F238E27FC236}">
                <a16:creationId xmlns:a16="http://schemas.microsoft.com/office/drawing/2014/main" id="{94F58E90-1230-BE83-25DA-17938EDE784E}"/>
              </a:ext>
            </a:extLst>
          </p:cNvPr>
          <p:cNvSpPr txBox="1"/>
          <p:nvPr/>
        </p:nvSpPr>
        <p:spPr>
          <a:xfrm>
            <a:off x="1585516" y="4897846"/>
            <a:ext cx="1534520" cy="523220"/>
          </a:xfrm>
          <a:prstGeom prst="rect">
            <a:avLst/>
          </a:prstGeom>
          <a:noFill/>
        </p:spPr>
        <p:txBody>
          <a:bodyPr wrap="square" rtlCol="0">
            <a:spAutoFit/>
          </a:bodyPr>
          <a:lstStyle/>
          <a:p>
            <a:r>
              <a:rPr lang="ja-JP" altLang="en-US" sz="1400" dirty="0"/>
              <a:t>たくさんの弁当</a:t>
            </a:r>
            <a:endParaRPr lang="en-US" altLang="ja-JP" sz="1400" dirty="0"/>
          </a:p>
          <a:p>
            <a:r>
              <a:rPr lang="ja-JP" altLang="en-US" sz="1400" dirty="0"/>
              <a:t>が置ける</a:t>
            </a:r>
            <a:endParaRPr lang="en-US" altLang="ja-JP" sz="1400" dirty="0"/>
          </a:p>
        </p:txBody>
      </p:sp>
      <p:cxnSp>
        <p:nvCxnSpPr>
          <p:cNvPr id="27" name="直線矢印コネクタ 26">
            <a:extLst>
              <a:ext uri="{FF2B5EF4-FFF2-40B4-BE49-F238E27FC236}">
                <a16:creationId xmlns:a16="http://schemas.microsoft.com/office/drawing/2014/main" id="{7975E10D-583C-0072-6FC4-92A0BA0F4228}"/>
              </a:ext>
            </a:extLst>
          </p:cNvPr>
          <p:cNvCxnSpPr>
            <a:cxnSpLocks/>
          </p:cNvCxnSpPr>
          <p:nvPr/>
        </p:nvCxnSpPr>
        <p:spPr>
          <a:xfrm flipV="1">
            <a:off x="2550502" y="4180101"/>
            <a:ext cx="486502" cy="756178"/>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8" name="直線矢印コネクタ 27">
            <a:extLst>
              <a:ext uri="{FF2B5EF4-FFF2-40B4-BE49-F238E27FC236}">
                <a16:creationId xmlns:a16="http://schemas.microsoft.com/office/drawing/2014/main" id="{7E1E6A8A-39E3-5C2A-7268-893040A26F16}"/>
              </a:ext>
            </a:extLst>
          </p:cNvPr>
          <p:cNvCxnSpPr>
            <a:cxnSpLocks/>
          </p:cNvCxnSpPr>
          <p:nvPr/>
        </p:nvCxnSpPr>
        <p:spPr>
          <a:xfrm>
            <a:off x="5981858" y="4729089"/>
            <a:ext cx="1092952"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0" name="テキスト ボックス 29">
            <a:extLst>
              <a:ext uri="{FF2B5EF4-FFF2-40B4-BE49-F238E27FC236}">
                <a16:creationId xmlns:a16="http://schemas.microsoft.com/office/drawing/2014/main" id="{B40B0D03-EF83-37F5-2580-6C7BCF65E194}"/>
              </a:ext>
            </a:extLst>
          </p:cNvPr>
          <p:cNvSpPr txBox="1"/>
          <p:nvPr/>
        </p:nvSpPr>
        <p:spPr>
          <a:xfrm>
            <a:off x="4763552" y="4558190"/>
            <a:ext cx="1534520" cy="307777"/>
          </a:xfrm>
          <a:prstGeom prst="rect">
            <a:avLst/>
          </a:prstGeom>
          <a:noFill/>
        </p:spPr>
        <p:txBody>
          <a:bodyPr wrap="square" rtlCol="0">
            <a:spAutoFit/>
          </a:bodyPr>
          <a:lstStyle/>
          <a:p>
            <a:r>
              <a:rPr lang="ja-JP" altLang="en-US" sz="1400" b="1" dirty="0"/>
              <a:t>日持ちしない</a:t>
            </a:r>
            <a:endParaRPr kumimoji="1" lang="en-US" altLang="ja-JP" sz="1400" b="1" dirty="0"/>
          </a:p>
        </p:txBody>
      </p:sp>
      <p:cxnSp>
        <p:nvCxnSpPr>
          <p:cNvPr id="31" name="直線矢印コネクタ 30">
            <a:extLst>
              <a:ext uri="{FF2B5EF4-FFF2-40B4-BE49-F238E27FC236}">
                <a16:creationId xmlns:a16="http://schemas.microsoft.com/office/drawing/2014/main" id="{6616FABD-6FEB-B7B3-6D68-41198E2A4F46}"/>
              </a:ext>
            </a:extLst>
          </p:cNvPr>
          <p:cNvCxnSpPr>
            <a:cxnSpLocks/>
          </p:cNvCxnSpPr>
          <p:nvPr/>
        </p:nvCxnSpPr>
        <p:spPr>
          <a:xfrm flipV="1">
            <a:off x="5981858" y="4744997"/>
            <a:ext cx="370919" cy="555981"/>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3" name="テキスト ボックス 32">
            <a:extLst>
              <a:ext uri="{FF2B5EF4-FFF2-40B4-BE49-F238E27FC236}">
                <a16:creationId xmlns:a16="http://schemas.microsoft.com/office/drawing/2014/main" id="{F06A0C9F-E17C-B64B-60AF-853DBEF684C9}"/>
              </a:ext>
            </a:extLst>
          </p:cNvPr>
          <p:cNvSpPr txBox="1"/>
          <p:nvPr/>
        </p:nvSpPr>
        <p:spPr>
          <a:xfrm>
            <a:off x="5149326" y="5291279"/>
            <a:ext cx="1534520" cy="307777"/>
          </a:xfrm>
          <a:prstGeom prst="rect">
            <a:avLst/>
          </a:prstGeom>
          <a:noFill/>
        </p:spPr>
        <p:txBody>
          <a:bodyPr wrap="square" rtlCol="0">
            <a:spAutoFit/>
          </a:bodyPr>
          <a:lstStyle/>
          <a:p>
            <a:r>
              <a:rPr kumimoji="1" lang="ja-JP" altLang="en-US" sz="1400" dirty="0"/>
              <a:t>生ものである</a:t>
            </a:r>
            <a:endParaRPr kumimoji="1" lang="en-US" altLang="ja-JP" sz="1400" dirty="0"/>
          </a:p>
        </p:txBody>
      </p:sp>
      <p:cxnSp>
        <p:nvCxnSpPr>
          <p:cNvPr id="34" name="直線矢印コネクタ 33">
            <a:extLst>
              <a:ext uri="{FF2B5EF4-FFF2-40B4-BE49-F238E27FC236}">
                <a16:creationId xmlns:a16="http://schemas.microsoft.com/office/drawing/2014/main" id="{037ADFD1-7857-D8DB-0A7F-C48702E412B5}"/>
              </a:ext>
            </a:extLst>
          </p:cNvPr>
          <p:cNvCxnSpPr>
            <a:cxnSpLocks/>
          </p:cNvCxnSpPr>
          <p:nvPr/>
        </p:nvCxnSpPr>
        <p:spPr>
          <a:xfrm flipH="1">
            <a:off x="3823619" y="1825836"/>
            <a:ext cx="1129412"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6" name="テキスト ボックス 35">
            <a:extLst>
              <a:ext uri="{FF2B5EF4-FFF2-40B4-BE49-F238E27FC236}">
                <a16:creationId xmlns:a16="http://schemas.microsoft.com/office/drawing/2014/main" id="{3F788BC3-9929-0FDB-F003-230DD63609B8}"/>
              </a:ext>
            </a:extLst>
          </p:cNvPr>
          <p:cNvSpPr txBox="1"/>
          <p:nvPr/>
        </p:nvSpPr>
        <p:spPr>
          <a:xfrm>
            <a:off x="5014108" y="1586811"/>
            <a:ext cx="1534520" cy="523220"/>
          </a:xfrm>
          <a:prstGeom prst="rect">
            <a:avLst/>
          </a:prstGeom>
          <a:noFill/>
        </p:spPr>
        <p:txBody>
          <a:bodyPr wrap="square" rtlCol="0">
            <a:spAutoFit/>
          </a:bodyPr>
          <a:lstStyle/>
          <a:p>
            <a:r>
              <a:rPr lang="ja-JP" altLang="en-US" sz="1400" b="1" dirty="0"/>
              <a:t>多く</a:t>
            </a:r>
            <a:endParaRPr lang="en-US" altLang="ja-JP" sz="1400" b="1" dirty="0"/>
          </a:p>
          <a:p>
            <a:r>
              <a:rPr kumimoji="1" lang="ja-JP" altLang="en-US" sz="1400" b="1" dirty="0"/>
              <a:t>仕入れる</a:t>
            </a:r>
            <a:endParaRPr kumimoji="1" lang="en-US" altLang="ja-JP" sz="1400" b="1" dirty="0"/>
          </a:p>
        </p:txBody>
      </p:sp>
      <p:cxnSp>
        <p:nvCxnSpPr>
          <p:cNvPr id="37" name="直線矢印コネクタ 36">
            <a:extLst>
              <a:ext uri="{FF2B5EF4-FFF2-40B4-BE49-F238E27FC236}">
                <a16:creationId xmlns:a16="http://schemas.microsoft.com/office/drawing/2014/main" id="{28FBD931-D02A-2CE8-7BB8-128D62550B0F}"/>
              </a:ext>
            </a:extLst>
          </p:cNvPr>
          <p:cNvCxnSpPr>
            <a:cxnSpLocks/>
          </p:cNvCxnSpPr>
          <p:nvPr/>
        </p:nvCxnSpPr>
        <p:spPr>
          <a:xfrm flipH="1" flipV="1">
            <a:off x="4528789" y="1848421"/>
            <a:ext cx="366802" cy="766607"/>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9" name="テキスト ボックス 38">
            <a:extLst>
              <a:ext uri="{FF2B5EF4-FFF2-40B4-BE49-F238E27FC236}">
                <a16:creationId xmlns:a16="http://schemas.microsoft.com/office/drawing/2014/main" id="{4B265515-8769-F42A-9BA1-FF20D77666EE}"/>
              </a:ext>
            </a:extLst>
          </p:cNvPr>
          <p:cNvSpPr txBox="1"/>
          <p:nvPr/>
        </p:nvSpPr>
        <p:spPr>
          <a:xfrm>
            <a:off x="4626587" y="2672958"/>
            <a:ext cx="1534520" cy="523220"/>
          </a:xfrm>
          <a:prstGeom prst="rect">
            <a:avLst/>
          </a:prstGeom>
          <a:noFill/>
        </p:spPr>
        <p:txBody>
          <a:bodyPr wrap="square" rtlCol="0">
            <a:spAutoFit/>
          </a:bodyPr>
          <a:lstStyle/>
          <a:p>
            <a:r>
              <a:rPr kumimoji="1" lang="ja-JP" altLang="en-US" sz="1400" dirty="0"/>
              <a:t>注文数を変えて</a:t>
            </a:r>
            <a:endParaRPr kumimoji="1" lang="en-US" altLang="ja-JP" sz="1400" dirty="0"/>
          </a:p>
          <a:p>
            <a:r>
              <a:rPr lang="ja-JP" altLang="en-US" sz="1400" dirty="0"/>
              <a:t>いない</a:t>
            </a:r>
            <a:endParaRPr kumimoji="1" lang="ja-JP" altLang="en-US" sz="1400" dirty="0"/>
          </a:p>
        </p:txBody>
      </p:sp>
      <p:cxnSp>
        <p:nvCxnSpPr>
          <p:cNvPr id="41" name="直線矢印コネクタ 40">
            <a:extLst>
              <a:ext uri="{FF2B5EF4-FFF2-40B4-BE49-F238E27FC236}">
                <a16:creationId xmlns:a16="http://schemas.microsoft.com/office/drawing/2014/main" id="{0DA497E5-7F52-5CF4-68DE-944E9EBA3D89}"/>
              </a:ext>
            </a:extLst>
          </p:cNvPr>
          <p:cNvCxnSpPr>
            <a:cxnSpLocks/>
          </p:cNvCxnSpPr>
          <p:nvPr/>
        </p:nvCxnSpPr>
        <p:spPr>
          <a:xfrm flipH="1">
            <a:off x="7376551" y="4250413"/>
            <a:ext cx="1046841"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43" name="テキスト ボックス 42">
            <a:extLst>
              <a:ext uri="{FF2B5EF4-FFF2-40B4-BE49-F238E27FC236}">
                <a16:creationId xmlns:a16="http://schemas.microsoft.com/office/drawing/2014/main" id="{D9E9C7E6-1947-F217-A928-378561AF2D53}"/>
              </a:ext>
            </a:extLst>
          </p:cNvPr>
          <p:cNvSpPr txBox="1"/>
          <p:nvPr/>
        </p:nvSpPr>
        <p:spPr>
          <a:xfrm>
            <a:off x="8528195" y="4101002"/>
            <a:ext cx="1534520" cy="307777"/>
          </a:xfrm>
          <a:prstGeom prst="rect">
            <a:avLst/>
          </a:prstGeom>
          <a:noFill/>
        </p:spPr>
        <p:txBody>
          <a:bodyPr wrap="square" rtlCol="0">
            <a:spAutoFit/>
          </a:bodyPr>
          <a:lstStyle/>
          <a:p>
            <a:r>
              <a:rPr kumimoji="1" lang="ja-JP" altLang="en-US" sz="1400" b="1" dirty="0"/>
              <a:t>多種類扱う</a:t>
            </a:r>
            <a:endParaRPr kumimoji="1" lang="en-US" altLang="ja-JP" sz="1400" b="1" dirty="0"/>
          </a:p>
        </p:txBody>
      </p:sp>
      <p:cxnSp>
        <p:nvCxnSpPr>
          <p:cNvPr id="44" name="直線矢印コネクタ 43">
            <a:extLst>
              <a:ext uri="{FF2B5EF4-FFF2-40B4-BE49-F238E27FC236}">
                <a16:creationId xmlns:a16="http://schemas.microsoft.com/office/drawing/2014/main" id="{E86B6AF7-90B5-4E4B-33AB-C381C336B16D}"/>
              </a:ext>
            </a:extLst>
          </p:cNvPr>
          <p:cNvCxnSpPr>
            <a:cxnSpLocks/>
          </p:cNvCxnSpPr>
          <p:nvPr/>
        </p:nvCxnSpPr>
        <p:spPr>
          <a:xfrm>
            <a:off x="2171435" y="4676374"/>
            <a:ext cx="546476"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46" name="テキスト ボックス 45">
            <a:extLst>
              <a:ext uri="{FF2B5EF4-FFF2-40B4-BE49-F238E27FC236}">
                <a16:creationId xmlns:a16="http://schemas.microsoft.com/office/drawing/2014/main" id="{2C4C54A7-C6A0-5CA9-256B-60B37048A6E3}"/>
              </a:ext>
            </a:extLst>
          </p:cNvPr>
          <p:cNvSpPr txBox="1"/>
          <p:nvPr/>
        </p:nvSpPr>
        <p:spPr>
          <a:xfrm>
            <a:off x="505352" y="4482507"/>
            <a:ext cx="1818623" cy="307777"/>
          </a:xfrm>
          <a:prstGeom prst="rect">
            <a:avLst/>
          </a:prstGeom>
          <a:noFill/>
        </p:spPr>
        <p:txBody>
          <a:bodyPr wrap="square" rtlCol="0">
            <a:spAutoFit/>
          </a:bodyPr>
          <a:lstStyle/>
          <a:p>
            <a:r>
              <a:rPr lang="ja-JP" altLang="en-US" sz="1400" dirty="0"/>
              <a:t>お客様の要望がある</a:t>
            </a:r>
            <a:endParaRPr lang="en-US" altLang="ja-JP" sz="1400" dirty="0"/>
          </a:p>
        </p:txBody>
      </p:sp>
      <p:cxnSp>
        <p:nvCxnSpPr>
          <p:cNvPr id="47" name="直線矢印コネクタ 46">
            <a:extLst>
              <a:ext uri="{FF2B5EF4-FFF2-40B4-BE49-F238E27FC236}">
                <a16:creationId xmlns:a16="http://schemas.microsoft.com/office/drawing/2014/main" id="{229534BB-8728-F757-7D5B-1F60A9CD58C7}"/>
              </a:ext>
            </a:extLst>
          </p:cNvPr>
          <p:cNvCxnSpPr>
            <a:cxnSpLocks/>
          </p:cNvCxnSpPr>
          <p:nvPr/>
        </p:nvCxnSpPr>
        <p:spPr>
          <a:xfrm flipH="1">
            <a:off x="3419394" y="4963412"/>
            <a:ext cx="498424"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48" name="テキスト ボックス 47">
            <a:extLst>
              <a:ext uri="{FF2B5EF4-FFF2-40B4-BE49-F238E27FC236}">
                <a16:creationId xmlns:a16="http://schemas.microsoft.com/office/drawing/2014/main" id="{89270B61-DDB2-0921-45FF-CE0B03ABBFC5}"/>
              </a:ext>
            </a:extLst>
          </p:cNvPr>
          <p:cNvSpPr txBox="1"/>
          <p:nvPr/>
        </p:nvSpPr>
        <p:spPr>
          <a:xfrm>
            <a:off x="3896590" y="4806422"/>
            <a:ext cx="1534520" cy="307777"/>
          </a:xfrm>
          <a:prstGeom prst="rect">
            <a:avLst/>
          </a:prstGeom>
          <a:noFill/>
        </p:spPr>
        <p:txBody>
          <a:bodyPr wrap="square" rtlCol="0">
            <a:spAutoFit/>
          </a:bodyPr>
          <a:lstStyle/>
          <a:p>
            <a:r>
              <a:rPr lang="ja-JP" altLang="en-US" sz="1400" b="1" dirty="0"/>
              <a:t>奥にある</a:t>
            </a:r>
            <a:endParaRPr lang="en-US" altLang="ja-JP" sz="1400" b="1" dirty="0"/>
          </a:p>
        </p:txBody>
      </p:sp>
      <p:cxnSp>
        <p:nvCxnSpPr>
          <p:cNvPr id="49" name="直線矢印コネクタ 48">
            <a:extLst>
              <a:ext uri="{FF2B5EF4-FFF2-40B4-BE49-F238E27FC236}">
                <a16:creationId xmlns:a16="http://schemas.microsoft.com/office/drawing/2014/main" id="{46562DFC-2B2A-0B2D-73FF-D2002BBB92AF}"/>
              </a:ext>
            </a:extLst>
          </p:cNvPr>
          <p:cNvCxnSpPr>
            <a:cxnSpLocks/>
          </p:cNvCxnSpPr>
          <p:nvPr/>
        </p:nvCxnSpPr>
        <p:spPr>
          <a:xfrm flipH="1" flipV="1">
            <a:off x="7738332" y="4262293"/>
            <a:ext cx="366802" cy="766607"/>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50" name="テキスト ボックス 49">
            <a:extLst>
              <a:ext uri="{FF2B5EF4-FFF2-40B4-BE49-F238E27FC236}">
                <a16:creationId xmlns:a16="http://schemas.microsoft.com/office/drawing/2014/main" id="{E5C3C0A0-77A4-C76A-657F-C234CA211B93}"/>
              </a:ext>
            </a:extLst>
          </p:cNvPr>
          <p:cNvSpPr txBox="1"/>
          <p:nvPr/>
        </p:nvSpPr>
        <p:spPr>
          <a:xfrm>
            <a:off x="7656132" y="5159456"/>
            <a:ext cx="1534520" cy="307777"/>
          </a:xfrm>
          <a:prstGeom prst="rect">
            <a:avLst/>
          </a:prstGeom>
          <a:noFill/>
        </p:spPr>
        <p:txBody>
          <a:bodyPr wrap="square" rtlCol="0">
            <a:spAutoFit/>
          </a:bodyPr>
          <a:lstStyle/>
          <a:p>
            <a:r>
              <a:rPr lang="ja-JP" altLang="en-US" sz="1400" dirty="0"/>
              <a:t>客の要望がある</a:t>
            </a:r>
            <a:endParaRPr lang="en-US" altLang="ja-JP" sz="1400" dirty="0"/>
          </a:p>
        </p:txBody>
      </p:sp>
      <p:sp>
        <p:nvSpPr>
          <p:cNvPr id="51" name="テキスト ボックス 50">
            <a:extLst>
              <a:ext uri="{FF2B5EF4-FFF2-40B4-BE49-F238E27FC236}">
                <a16:creationId xmlns:a16="http://schemas.microsoft.com/office/drawing/2014/main" id="{3207172A-4188-E40C-07D1-FD1376FA06CF}"/>
              </a:ext>
            </a:extLst>
          </p:cNvPr>
          <p:cNvSpPr txBox="1"/>
          <p:nvPr/>
        </p:nvSpPr>
        <p:spPr>
          <a:xfrm>
            <a:off x="8515062" y="4517725"/>
            <a:ext cx="1534520" cy="307777"/>
          </a:xfrm>
          <a:prstGeom prst="rect">
            <a:avLst/>
          </a:prstGeom>
          <a:noFill/>
        </p:spPr>
        <p:txBody>
          <a:bodyPr wrap="square" rtlCol="0">
            <a:spAutoFit/>
          </a:bodyPr>
          <a:lstStyle/>
          <a:p>
            <a:r>
              <a:rPr lang="ja-JP" altLang="en-US" sz="1400" dirty="0"/>
              <a:t>客が食べたい</a:t>
            </a:r>
            <a:endParaRPr lang="en-US" altLang="ja-JP" sz="1400" dirty="0"/>
          </a:p>
        </p:txBody>
      </p:sp>
      <p:cxnSp>
        <p:nvCxnSpPr>
          <p:cNvPr id="61" name="直線矢印コネクタ 60">
            <a:extLst>
              <a:ext uri="{FF2B5EF4-FFF2-40B4-BE49-F238E27FC236}">
                <a16:creationId xmlns:a16="http://schemas.microsoft.com/office/drawing/2014/main" id="{46CE7C1B-F40E-DD39-AD11-901BAA716E19}"/>
              </a:ext>
            </a:extLst>
          </p:cNvPr>
          <p:cNvCxnSpPr>
            <a:cxnSpLocks/>
          </p:cNvCxnSpPr>
          <p:nvPr/>
        </p:nvCxnSpPr>
        <p:spPr>
          <a:xfrm flipV="1">
            <a:off x="2735143" y="2454815"/>
            <a:ext cx="422945" cy="766607"/>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63" name="テキスト ボックス 62">
            <a:extLst>
              <a:ext uri="{FF2B5EF4-FFF2-40B4-BE49-F238E27FC236}">
                <a16:creationId xmlns:a16="http://schemas.microsoft.com/office/drawing/2014/main" id="{5112B667-3933-57D6-829F-3E409255A915}"/>
              </a:ext>
            </a:extLst>
          </p:cNvPr>
          <p:cNvSpPr txBox="1"/>
          <p:nvPr/>
        </p:nvSpPr>
        <p:spPr>
          <a:xfrm>
            <a:off x="2095648" y="3221003"/>
            <a:ext cx="1534520" cy="307777"/>
          </a:xfrm>
          <a:prstGeom prst="rect">
            <a:avLst/>
          </a:prstGeom>
          <a:noFill/>
        </p:spPr>
        <p:txBody>
          <a:bodyPr wrap="square" rtlCol="0">
            <a:spAutoFit/>
          </a:bodyPr>
          <a:lstStyle/>
          <a:p>
            <a:r>
              <a:rPr lang="ja-JP" altLang="en-US" sz="1400" dirty="0"/>
              <a:t>人手が足りない</a:t>
            </a:r>
            <a:endParaRPr kumimoji="1" lang="en-US" altLang="ja-JP" sz="1400" dirty="0"/>
          </a:p>
        </p:txBody>
      </p:sp>
      <p:cxnSp>
        <p:nvCxnSpPr>
          <p:cNvPr id="64" name="直線矢印コネクタ 63">
            <a:extLst>
              <a:ext uri="{FF2B5EF4-FFF2-40B4-BE49-F238E27FC236}">
                <a16:creationId xmlns:a16="http://schemas.microsoft.com/office/drawing/2014/main" id="{1CA914F6-4C10-070E-843D-BB75FC012A40}"/>
              </a:ext>
            </a:extLst>
          </p:cNvPr>
          <p:cNvCxnSpPr>
            <a:cxnSpLocks/>
          </p:cNvCxnSpPr>
          <p:nvPr/>
        </p:nvCxnSpPr>
        <p:spPr>
          <a:xfrm>
            <a:off x="2357005" y="2920570"/>
            <a:ext cx="546476"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65" name="テキスト ボックス 64">
            <a:extLst>
              <a:ext uri="{FF2B5EF4-FFF2-40B4-BE49-F238E27FC236}">
                <a16:creationId xmlns:a16="http://schemas.microsoft.com/office/drawing/2014/main" id="{DD623789-769A-D4FE-7DEF-16111DEB83B3}"/>
              </a:ext>
            </a:extLst>
          </p:cNvPr>
          <p:cNvSpPr txBox="1"/>
          <p:nvPr/>
        </p:nvSpPr>
        <p:spPr>
          <a:xfrm>
            <a:off x="1200623" y="2685865"/>
            <a:ext cx="1534520" cy="523220"/>
          </a:xfrm>
          <a:prstGeom prst="rect">
            <a:avLst/>
          </a:prstGeom>
          <a:noFill/>
        </p:spPr>
        <p:txBody>
          <a:bodyPr wrap="square" rtlCol="0">
            <a:spAutoFit/>
          </a:bodyPr>
          <a:lstStyle/>
          <a:p>
            <a:r>
              <a:rPr lang="ja-JP" altLang="en-US" sz="1400" dirty="0"/>
              <a:t>募集しても</a:t>
            </a:r>
            <a:endParaRPr lang="en-US" altLang="ja-JP" sz="1400" dirty="0"/>
          </a:p>
          <a:p>
            <a:r>
              <a:rPr lang="ja-JP" altLang="en-US" sz="1400" dirty="0"/>
              <a:t>入らない</a:t>
            </a:r>
            <a:endParaRPr lang="en-US" altLang="ja-JP" sz="1400" dirty="0"/>
          </a:p>
        </p:txBody>
      </p:sp>
      <p:cxnSp>
        <p:nvCxnSpPr>
          <p:cNvPr id="66" name="直線矢印コネクタ 65">
            <a:extLst>
              <a:ext uri="{FF2B5EF4-FFF2-40B4-BE49-F238E27FC236}">
                <a16:creationId xmlns:a16="http://schemas.microsoft.com/office/drawing/2014/main" id="{4BBCD842-BE47-D676-6D08-BFE9E9ED11E9}"/>
              </a:ext>
            </a:extLst>
          </p:cNvPr>
          <p:cNvCxnSpPr>
            <a:cxnSpLocks/>
          </p:cNvCxnSpPr>
          <p:nvPr/>
        </p:nvCxnSpPr>
        <p:spPr>
          <a:xfrm>
            <a:off x="2102446" y="1502900"/>
            <a:ext cx="1566160"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68" name="直線矢印コネクタ 67">
            <a:extLst>
              <a:ext uri="{FF2B5EF4-FFF2-40B4-BE49-F238E27FC236}">
                <a16:creationId xmlns:a16="http://schemas.microsoft.com/office/drawing/2014/main" id="{AB8D753C-BFB3-1A1C-8FDB-18C133418ED7}"/>
              </a:ext>
            </a:extLst>
          </p:cNvPr>
          <p:cNvCxnSpPr>
            <a:cxnSpLocks/>
          </p:cNvCxnSpPr>
          <p:nvPr/>
        </p:nvCxnSpPr>
        <p:spPr>
          <a:xfrm flipH="1">
            <a:off x="7939355" y="4676374"/>
            <a:ext cx="498424"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69" name="直線矢印コネクタ 68">
            <a:extLst>
              <a:ext uri="{FF2B5EF4-FFF2-40B4-BE49-F238E27FC236}">
                <a16:creationId xmlns:a16="http://schemas.microsoft.com/office/drawing/2014/main" id="{272DA2A5-6671-9905-50B9-5E2241FA0023}"/>
              </a:ext>
            </a:extLst>
          </p:cNvPr>
          <p:cNvCxnSpPr>
            <a:cxnSpLocks/>
          </p:cNvCxnSpPr>
          <p:nvPr/>
        </p:nvCxnSpPr>
        <p:spPr>
          <a:xfrm flipV="1">
            <a:off x="2808365" y="1528618"/>
            <a:ext cx="166738" cy="37327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71" name="テキスト ボックス 70">
            <a:extLst>
              <a:ext uri="{FF2B5EF4-FFF2-40B4-BE49-F238E27FC236}">
                <a16:creationId xmlns:a16="http://schemas.microsoft.com/office/drawing/2014/main" id="{D4D8822E-4E76-3E3E-34F4-D177232E3F29}"/>
              </a:ext>
            </a:extLst>
          </p:cNvPr>
          <p:cNvSpPr txBox="1"/>
          <p:nvPr/>
        </p:nvSpPr>
        <p:spPr>
          <a:xfrm>
            <a:off x="1872848" y="1921183"/>
            <a:ext cx="2013591" cy="307777"/>
          </a:xfrm>
          <a:prstGeom prst="rect">
            <a:avLst/>
          </a:prstGeom>
          <a:noFill/>
        </p:spPr>
        <p:txBody>
          <a:bodyPr wrap="square" rtlCol="0">
            <a:spAutoFit/>
          </a:bodyPr>
          <a:lstStyle/>
          <a:p>
            <a:r>
              <a:rPr lang="ja-JP" altLang="en-US" sz="1400" dirty="0"/>
              <a:t>種類</a:t>
            </a:r>
            <a:r>
              <a:rPr kumimoji="1" lang="ja-JP" altLang="en-US" sz="1400" dirty="0"/>
              <a:t>を変える気がない</a:t>
            </a:r>
          </a:p>
        </p:txBody>
      </p:sp>
      <p:cxnSp>
        <p:nvCxnSpPr>
          <p:cNvPr id="73" name="直線矢印コネクタ 72">
            <a:extLst>
              <a:ext uri="{FF2B5EF4-FFF2-40B4-BE49-F238E27FC236}">
                <a16:creationId xmlns:a16="http://schemas.microsoft.com/office/drawing/2014/main" id="{A33D80D1-ACF4-1B3F-38C5-9514E1D23350}"/>
              </a:ext>
            </a:extLst>
          </p:cNvPr>
          <p:cNvCxnSpPr>
            <a:cxnSpLocks/>
          </p:cNvCxnSpPr>
          <p:nvPr/>
        </p:nvCxnSpPr>
        <p:spPr>
          <a:xfrm>
            <a:off x="2298777" y="1764510"/>
            <a:ext cx="546476"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74" name="テキスト ボックス 73">
            <a:extLst>
              <a:ext uri="{FF2B5EF4-FFF2-40B4-BE49-F238E27FC236}">
                <a16:creationId xmlns:a16="http://schemas.microsoft.com/office/drawing/2014/main" id="{F4693F9C-D16F-75FA-65D2-0E4179C89690}"/>
              </a:ext>
            </a:extLst>
          </p:cNvPr>
          <p:cNvSpPr txBox="1"/>
          <p:nvPr/>
        </p:nvSpPr>
        <p:spPr>
          <a:xfrm>
            <a:off x="900662" y="1667309"/>
            <a:ext cx="1839757" cy="307777"/>
          </a:xfrm>
          <a:prstGeom prst="rect">
            <a:avLst/>
          </a:prstGeom>
          <a:noFill/>
        </p:spPr>
        <p:txBody>
          <a:bodyPr wrap="square" rtlCol="0">
            <a:spAutoFit/>
          </a:bodyPr>
          <a:lstStyle/>
          <a:p>
            <a:r>
              <a:rPr lang="ja-JP" altLang="en-US" sz="1400" dirty="0">
                <a:solidFill>
                  <a:srgbClr val="FF0000"/>
                </a:solidFill>
              </a:rPr>
              <a:t>傾向をみてない</a:t>
            </a:r>
            <a:endParaRPr kumimoji="1" lang="ja-JP" altLang="en-US" sz="1400" dirty="0">
              <a:solidFill>
                <a:srgbClr val="FF0000"/>
              </a:solidFill>
            </a:endParaRPr>
          </a:p>
        </p:txBody>
      </p:sp>
      <p:sp>
        <p:nvSpPr>
          <p:cNvPr id="77" name="テキスト ボックス 76">
            <a:extLst>
              <a:ext uri="{FF2B5EF4-FFF2-40B4-BE49-F238E27FC236}">
                <a16:creationId xmlns:a16="http://schemas.microsoft.com/office/drawing/2014/main" id="{9EF4F5AB-824C-0689-22CC-ECCF61D25AE7}"/>
              </a:ext>
            </a:extLst>
          </p:cNvPr>
          <p:cNvSpPr txBox="1"/>
          <p:nvPr/>
        </p:nvSpPr>
        <p:spPr>
          <a:xfrm>
            <a:off x="9839224" y="5415164"/>
            <a:ext cx="1534520" cy="738664"/>
          </a:xfrm>
          <a:prstGeom prst="rect">
            <a:avLst/>
          </a:prstGeom>
          <a:noFill/>
        </p:spPr>
        <p:txBody>
          <a:bodyPr wrap="square" rtlCol="0">
            <a:spAutoFit/>
          </a:bodyPr>
          <a:lstStyle/>
          <a:p>
            <a:r>
              <a:rPr lang="en-US" altLang="ja-JP" sz="1400" dirty="0"/>
              <a:t>2024.11.20</a:t>
            </a:r>
          </a:p>
          <a:p>
            <a:r>
              <a:rPr lang="ja-JP" altLang="en-US" sz="1400" dirty="0"/>
              <a:t>愛知太郎作成</a:t>
            </a:r>
            <a:endParaRPr lang="en-US" altLang="ja-JP" sz="1400" dirty="0"/>
          </a:p>
          <a:p>
            <a:r>
              <a:rPr lang="ja-JP" altLang="en-US" sz="1400" dirty="0"/>
              <a:t>メンバー全員</a:t>
            </a:r>
            <a:r>
              <a:rPr lang="en-US" altLang="ja-JP" sz="1400" dirty="0"/>
              <a:t>5</a:t>
            </a:r>
            <a:r>
              <a:rPr lang="ja-JP" altLang="en-US" sz="1400" dirty="0"/>
              <a:t>名</a:t>
            </a:r>
            <a:endParaRPr lang="en-US" altLang="ja-JP" sz="1400" dirty="0"/>
          </a:p>
        </p:txBody>
      </p:sp>
      <p:cxnSp>
        <p:nvCxnSpPr>
          <p:cNvPr id="78" name="直線矢印コネクタ 77">
            <a:extLst>
              <a:ext uri="{FF2B5EF4-FFF2-40B4-BE49-F238E27FC236}">
                <a16:creationId xmlns:a16="http://schemas.microsoft.com/office/drawing/2014/main" id="{80B5AD51-0302-B10F-0315-7795880CF793}"/>
              </a:ext>
            </a:extLst>
          </p:cNvPr>
          <p:cNvCxnSpPr>
            <a:cxnSpLocks/>
          </p:cNvCxnSpPr>
          <p:nvPr/>
        </p:nvCxnSpPr>
        <p:spPr>
          <a:xfrm>
            <a:off x="7354727" y="1921183"/>
            <a:ext cx="429222"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79" name="テキスト ボックス 78">
            <a:extLst>
              <a:ext uri="{FF2B5EF4-FFF2-40B4-BE49-F238E27FC236}">
                <a16:creationId xmlns:a16="http://schemas.microsoft.com/office/drawing/2014/main" id="{F020E3BB-D166-CCAA-0986-6F51081C1B13}"/>
              </a:ext>
            </a:extLst>
          </p:cNvPr>
          <p:cNvSpPr txBox="1"/>
          <p:nvPr/>
        </p:nvSpPr>
        <p:spPr>
          <a:xfrm>
            <a:off x="6352777" y="1668223"/>
            <a:ext cx="1150726" cy="523220"/>
          </a:xfrm>
          <a:prstGeom prst="rect">
            <a:avLst/>
          </a:prstGeom>
          <a:noFill/>
        </p:spPr>
        <p:txBody>
          <a:bodyPr wrap="square" rtlCol="0">
            <a:spAutoFit/>
          </a:bodyPr>
          <a:lstStyle/>
          <a:p>
            <a:r>
              <a:rPr lang="ja-JP" altLang="en-US" sz="1400" dirty="0"/>
              <a:t>好みが</a:t>
            </a:r>
            <a:endParaRPr lang="en-US" altLang="ja-JP" sz="1400" dirty="0"/>
          </a:p>
          <a:p>
            <a:r>
              <a:rPr lang="ja-JP" altLang="en-US" sz="1400" dirty="0"/>
              <a:t>わからない</a:t>
            </a:r>
            <a:endParaRPr lang="en-US" altLang="ja-JP" sz="1400" dirty="0"/>
          </a:p>
        </p:txBody>
      </p:sp>
      <p:cxnSp>
        <p:nvCxnSpPr>
          <p:cNvPr id="81" name="直線矢印コネクタ 80">
            <a:extLst>
              <a:ext uri="{FF2B5EF4-FFF2-40B4-BE49-F238E27FC236}">
                <a16:creationId xmlns:a16="http://schemas.microsoft.com/office/drawing/2014/main" id="{DB4D6133-4FFA-4126-313E-A98DF786FD25}"/>
              </a:ext>
            </a:extLst>
          </p:cNvPr>
          <p:cNvCxnSpPr>
            <a:cxnSpLocks/>
          </p:cNvCxnSpPr>
          <p:nvPr/>
        </p:nvCxnSpPr>
        <p:spPr>
          <a:xfrm flipH="1">
            <a:off x="7684728" y="1668067"/>
            <a:ext cx="738664"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82" name="テキスト ボックス 81">
            <a:extLst>
              <a:ext uri="{FF2B5EF4-FFF2-40B4-BE49-F238E27FC236}">
                <a16:creationId xmlns:a16="http://schemas.microsoft.com/office/drawing/2014/main" id="{22937C51-9083-9711-6092-CE76CBEEFB1D}"/>
              </a:ext>
            </a:extLst>
          </p:cNvPr>
          <p:cNvSpPr txBox="1"/>
          <p:nvPr/>
        </p:nvSpPr>
        <p:spPr>
          <a:xfrm>
            <a:off x="8457328" y="1548415"/>
            <a:ext cx="1534520" cy="307777"/>
          </a:xfrm>
          <a:prstGeom prst="rect">
            <a:avLst/>
          </a:prstGeom>
          <a:noFill/>
        </p:spPr>
        <p:txBody>
          <a:bodyPr wrap="square" rtlCol="0">
            <a:spAutoFit/>
          </a:bodyPr>
          <a:lstStyle/>
          <a:p>
            <a:r>
              <a:rPr lang="ja-JP" altLang="en-US" sz="1400" dirty="0"/>
              <a:t>老若男女が購入</a:t>
            </a:r>
            <a:endParaRPr lang="en-US" altLang="ja-JP" sz="1400" dirty="0"/>
          </a:p>
        </p:txBody>
      </p:sp>
      <p:sp>
        <p:nvSpPr>
          <p:cNvPr id="2" name="テキスト ボックス 1">
            <a:extLst>
              <a:ext uri="{FF2B5EF4-FFF2-40B4-BE49-F238E27FC236}">
                <a16:creationId xmlns:a16="http://schemas.microsoft.com/office/drawing/2014/main" id="{64E56706-19AD-1132-8C3D-3F59634963F5}"/>
              </a:ext>
            </a:extLst>
          </p:cNvPr>
          <p:cNvSpPr txBox="1"/>
          <p:nvPr/>
        </p:nvSpPr>
        <p:spPr>
          <a:xfrm>
            <a:off x="640080" y="6318504"/>
            <a:ext cx="11036808" cy="307777"/>
          </a:xfrm>
          <a:prstGeom prst="rect">
            <a:avLst/>
          </a:prstGeom>
          <a:noFill/>
        </p:spPr>
        <p:txBody>
          <a:bodyPr wrap="square" rtlCol="0">
            <a:spAutoFit/>
          </a:bodyPr>
          <a:lstStyle/>
          <a:p>
            <a:r>
              <a:rPr kumimoji="1" lang="ja-JP" altLang="en-US" sz="1400" dirty="0"/>
              <a:t>製造の場合、通常</a:t>
            </a:r>
            <a:r>
              <a:rPr kumimoji="1" lang="en-US" altLang="ja-JP" sz="1400" dirty="0"/>
              <a:t>4M</a:t>
            </a:r>
            <a:r>
              <a:rPr kumimoji="1" lang="ja-JP" altLang="en-US" sz="1400" dirty="0"/>
              <a:t>で考える。人</a:t>
            </a:r>
            <a:r>
              <a:rPr kumimoji="1" lang="en-US" altLang="ja-JP" sz="1400" dirty="0"/>
              <a:t>(Man),</a:t>
            </a:r>
            <a:r>
              <a:rPr kumimoji="1" lang="ja-JP" altLang="en-US" sz="1400" dirty="0"/>
              <a:t>方法</a:t>
            </a:r>
            <a:r>
              <a:rPr kumimoji="1" lang="en-US" altLang="ja-JP" sz="1400" dirty="0"/>
              <a:t>(</a:t>
            </a:r>
            <a:r>
              <a:rPr lang="en-US" altLang="ja-JP" sz="1400" dirty="0"/>
              <a:t>Method),</a:t>
            </a:r>
            <a:r>
              <a:rPr lang="ja-JP" altLang="en-US" sz="1400" dirty="0"/>
              <a:t>機械</a:t>
            </a:r>
            <a:r>
              <a:rPr lang="en-US" altLang="ja-JP" sz="1400" dirty="0"/>
              <a:t>(Machine),</a:t>
            </a:r>
            <a:r>
              <a:rPr lang="ja-JP" altLang="en-US" sz="1400" dirty="0"/>
              <a:t>材料</a:t>
            </a:r>
            <a:r>
              <a:rPr lang="en-US" altLang="ja-JP" sz="1400" dirty="0"/>
              <a:t>(Material)   *</a:t>
            </a:r>
            <a:r>
              <a:rPr lang="ja-JP" altLang="en-US" sz="1400" dirty="0"/>
              <a:t>測定</a:t>
            </a:r>
            <a:r>
              <a:rPr lang="en-US" altLang="ja-JP" sz="1400" dirty="0"/>
              <a:t>(Measurement),</a:t>
            </a:r>
            <a:r>
              <a:rPr lang="ja-JP" altLang="en-US" sz="1400" dirty="0"/>
              <a:t>環境</a:t>
            </a:r>
            <a:r>
              <a:rPr lang="en-US" altLang="ja-JP" sz="1400" dirty="0"/>
              <a:t>(Environment)</a:t>
            </a:r>
            <a:endParaRPr kumimoji="1" lang="en-US" altLang="ja-JP" sz="1400" dirty="0"/>
          </a:p>
        </p:txBody>
      </p:sp>
      <p:sp>
        <p:nvSpPr>
          <p:cNvPr id="6" name="テキスト ボックス 5">
            <a:extLst>
              <a:ext uri="{FF2B5EF4-FFF2-40B4-BE49-F238E27FC236}">
                <a16:creationId xmlns:a16="http://schemas.microsoft.com/office/drawing/2014/main" id="{46D8D06E-FEFA-DC31-28C8-B43B4F8F0E7B}"/>
              </a:ext>
            </a:extLst>
          </p:cNvPr>
          <p:cNvSpPr txBox="1"/>
          <p:nvPr/>
        </p:nvSpPr>
        <p:spPr>
          <a:xfrm>
            <a:off x="9938851" y="888027"/>
            <a:ext cx="1534520" cy="307777"/>
          </a:xfrm>
          <a:prstGeom prst="rect">
            <a:avLst/>
          </a:prstGeom>
          <a:noFill/>
        </p:spPr>
        <p:txBody>
          <a:bodyPr wrap="square" rtlCol="0">
            <a:spAutoFit/>
          </a:bodyPr>
          <a:lstStyle/>
          <a:p>
            <a:r>
              <a:rPr lang="ja-JP" altLang="en-US" sz="1400" b="1" dirty="0"/>
              <a:t>*太字は事実</a:t>
            </a:r>
            <a:endParaRPr lang="en-US" altLang="ja-JP" sz="1400" b="1" dirty="0"/>
          </a:p>
        </p:txBody>
      </p:sp>
      <p:cxnSp>
        <p:nvCxnSpPr>
          <p:cNvPr id="9" name="直線矢印コネクタ 8">
            <a:extLst>
              <a:ext uri="{FF2B5EF4-FFF2-40B4-BE49-F238E27FC236}">
                <a16:creationId xmlns:a16="http://schemas.microsoft.com/office/drawing/2014/main" id="{250B95F1-B33D-38F7-1046-54C45FEDD4FF}"/>
              </a:ext>
            </a:extLst>
          </p:cNvPr>
          <p:cNvCxnSpPr>
            <a:cxnSpLocks/>
          </p:cNvCxnSpPr>
          <p:nvPr/>
        </p:nvCxnSpPr>
        <p:spPr>
          <a:xfrm flipH="1">
            <a:off x="4299971" y="1576420"/>
            <a:ext cx="142407" cy="255993"/>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0" name="テキスト ボックス 19">
            <a:extLst>
              <a:ext uri="{FF2B5EF4-FFF2-40B4-BE49-F238E27FC236}">
                <a16:creationId xmlns:a16="http://schemas.microsoft.com/office/drawing/2014/main" id="{416A3D32-A6BC-BB05-94C0-6F5D6AC2B95A}"/>
              </a:ext>
            </a:extLst>
          </p:cNvPr>
          <p:cNvSpPr txBox="1"/>
          <p:nvPr/>
        </p:nvSpPr>
        <p:spPr>
          <a:xfrm>
            <a:off x="4365581" y="1227398"/>
            <a:ext cx="1534520" cy="307777"/>
          </a:xfrm>
          <a:prstGeom prst="rect">
            <a:avLst/>
          </a:prstGeom>
          <a:noFill/>
        </p:spPr>
        <p:txBody>
          <a:bodyPr wrap="square" rtlCol="0">
            <a:spAutoFit/>
          </a:bodyPr>
          <a:lstStyle/>
          <a:p>
            <a:r>
              <a:rPr lang="ja-JP" altLang="en-US" sz="1400" dirty="0"/>
              <a:t>利益を出すため</a:t>
            </a:r>
            <a:endParaRPr lang="en-US" altLang="ja-JP" sz="1400" dirty="0"/>
          </a:p>
        </p:txBody>
      </p:sp>
      <p:sp>
        <p:nvSpPr>
          <p:cNvPr id="24" name="テキスト ボックス 23">
            <a:extLst>
              <a:ext uri="{FF2B5EF4-FFF2-40B4-BE49-F238E27FC236}">
                <a16:creationId xmlns:a16="http://schemas.microsoft.com/office/drawing/2014/main" id="{AEDEB9A7-1933-8C21-F979-711D7A3BB4F6}"/>
              </a:ext>
            </a:extLst>
          </p:cNvPr>
          <p:cNvSpPr txBox="1"/>
          <p:nvPr/>
        </p:nvSpPr>
        <p:spPr>
          <a:xfrm>
            <a:off x="8054060" y="2176695"/>
            <a:ext cx="1534520" cy="307777"/>
          </a:xfrm>
          <a:prstGeom prst="rect">
            <a:avLst/>
          </a:prstGeom>
          <a:noFill/>
        </p:spPr>
        <p:txBody>
          <a:bodyPr wrap="square" rtlCol="0">
            <a:spAutoFit/>
          </a:bodyPr>
          <a:lstStyle/>
          <a:p>
            <a:r>
              <a:rPr lang="ja-JP" altLang="en-US" sz="1400" dirty="0"/>
              <a:t>手軽に買える</a:t>
            </a:r>
            <a:endParaRPr lang="en-US" altLang="ja-JP" sz="1400" dirty="0"/>
          </a:p>
        </p:txBody>
      </p:sp>
      <p:cxnSp>
        <p:nvCxnSpPr>
          <p:cNvPr id="11" name="直線矢印コネクタ 10">
            <a:extLst>
              <a:ext uri="{FF2B5EF4-FFF2-40B4-BE49-F238E27FC236}">
                <a16:creationId xmlns:a16="http://schemas.microsoft.com/office/drawing/2014/main" id="{AC19CB8C-82DD-4613-B2FC-A6617CAB4ACD}"/>
              </a:ext>
            </a:extLst>
          </p:cNvPr>
          <p:cNvCxnSpPr>
            <a:cxnSpLocks/>
          </p:cNvCxnSpPr>
          <p:nvPr/>
        </p:nvCxnSpPr>
        <p:spPr>
          <a:xfrm flipH="1" flipV="1">
            <a:off x="8094997" y="1682478"/>
            <a:ext cx="215906" cy="460647"/>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2" name="直線矢印コネクタ 41">
            <a:extLst>
              <a:ext uri="{FF2B5EF4-FFF2-40B4-BE49-F238E27FC236}">
                <a16:creationId xmlns:a16="http://schemas.microsoft.com/office/drawing/2014/main" id="{EC447E1E-563F-0A43-A97E-C7071B063CE7}"/>
              </a:ext>
            </a:extLst>
          </p:cNvPr>
          <p:cNvCxnSpPr>
            <a:cxnSpLocks/>
          </p:cNvCxnSpPr>
          <p:nvPr/>
        </p:nvCxnSpPr>
        <p:spPr>
          <a:xfrm flipH="1">
            <a:off x="8250713" y="1975086"/>
            <a:ext cx="277482"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52" name="テキスト ボックス 51">
            <a:extLst>
              <a:ext uri="{FF2B5EF4-FFF2-40B4-BE49-F238E27FC236}">
                <a16:creationId xmlns:a16="http://schemas.microsoft.com/office/drawing/2014/main" id="{645FAECC-AAF8-4F22-28D0-90BF4F3B3063}"/>
              </a:ext>
            </a:extLst>
          </p:cNvPr>
          <p:cNvSpPr txBox="1"/>
          <p:nvPr/>
        </p:nvSpPr>
        <p:spPr>
          <a:xfrm>
            <a:off x="8465077" y="1831960"/>
            <a:ext cx="1534520" cy="307777"/>
          </a:xfrm>
          <a:prstGeom prst="rect">
            <a:avLst/>
          </a:prstGeom>
          <a:noFill/>
        </p:spPr>
        <p:txBody>
          <a:bodyPr wrap="square" rtlCol="0">
            <a:spAutoFit/>
          </a:bodyPr>
          <a:lstStyle/>
          <a:p>
            <a:r>
              <a:rPr lang="ja-JP" altLang="en-US" sz="1400" dirty="0"/>
              <a:t>作るのが手間</a:t>
            </a:r>
            <a:endParaRPr lang="en-US" altLang="ja-JP" sz="1400" dirty="0"/>
          </a:p>
        </p:txBody>
      </p:sp>
      <p:cxnSp>
        <p:nvCxnSpPr>
          <p:cNvPr id="53" name="直線矢印コネクタ 52">
            <a:extLst>
              <a:ext uri="{FF2B5EF4-FFF2-40B4-BE49-F238E27FC236}">
                <a16:creationId xmlns:a16="http://schemas.microsoft.com/office/drawing/2014/main" id="{7D251D3A-6A07-F267-10A6-DA1DE705FCB7}"/>
              </a:ext>
            </a:extLst>
          </p:cNvPr>
          <p:cNvCxnSpPr>
            <a:cxnSpLocks/>
          </p:cNvCxnSpPr>
          <p:nvPr/>
        </p:nvCxnSpPr>
        <p:spPr>
          <a:xfrm>
            <a:off x="7768764" y="2685865"/>
            <a:ext cx="429222"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54" name="テキスト ボックス 53">
            <a:extLst>
              <a:ext uri="{FF2B5EF4-FFF2-40B4-BE49-F238E27FC236}">
                <a16:creationId xmlns:a16="http://schemas.microsoft.com/office/drawing/2014/main" id="{69CC4A68-2821-BA3C-416F-D83A2E7CFDC3}"/>
              </a:ext>
            </a:extLst>
          </p:cNvPr>
          <p:cNvSpPr txBox="1"/>
          <p:nvPr/>
        </p:nvSpPr>
        <p:spPr>
          <a:xfrm>
            <a:off x="6756304" y="2436773"/>
            <a:ext cx="1150726" cy="523220"/>
          </a:xfrm>
          <a:prstGeom prst="rect">
            <a:avLst/>
          </a:prstGeom>
          <a:noFill/>
        </p:spPr>
        <p:txBody>
          <a:bodyPr wrap="square" rtlCol="0">
            <a:spAutoFit/>
          </a:bodyPr>
          <a:lstStyle/>
          <a:p>
            <a:r>
              <a:rPr lang="ja-JP" altLang="en-US" sz="1400" dirty="0"/>
              <a:t>新しいものから取る</a:t>
            </a:r>
            <a:endParaRPr lang="en-US" altLang="ja-JP" sz="1400" dirty="0"/>
          </a:p>
        </p:txBody>
      </p:sp>
      <p:cxnSp>
        <p:nvCxnSpPr>
          <p:cNvPr id="55" name="直線矢印コネクタ 54">
            <a:extLst>
              <a:ext uri="{FF2B5EF4-FFF2-40B4-BE49-F238E27FC236}">
                <a16:creationId xmlns:a16="http://schemas.microsoft.com/office/drawing/2014/main" id="{5B981640-6C84-2CEE-1F31-34FBF665EE50}"/>
              </a:ext>
            </a:extLst>
          </p:cNvPr>
          <p:cNvCxnSpPr>
            <a:cxnSpLocks/>
          </p:cNvCxnSpPr>
          <p:nvPr/>
        </p:nvCxnSpPr>
        <p:spPr>
          <a:xfrm flipV="1">
            <a:off x="7759743" y="2690508"/>
            <a:ext cx="223632" cy="348623"/>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57" name="テキスト ボックス 56">
            <a:extLst>
              <a:ext uri="{FF2B5EF4-FFF2-40B4-BE49-F238E27FC236}">
                <a16:creationId xmlns:a16="http://schemas.microsoft.com/office/drawing/2014/main" id="{86A801F9-F5CA-FA63-4DF7-A0CD93AA5FA3}"/>
              </a:ext>
            </a:extLst>
          </p:cNvPr>
          <p:cNvSpPr txBox="1"/>
          <p:nvPr/>
        </p:nvSpPr>
        <p:spPr>
          <a:xfrm>
            <a:off x="6934312" y="3106736"/>
            <a:ext cx="1534520" cy="307777"/>
          </a:xfrm>
          <a:prstGeom prst="rect">
            <a:avLst/>
          </a:prstGeom>
          <a:noFill/>
        </p:spPr>
        <p:txBody>
          <a:bodyPr wrap="square" rtlCol="0">
            <a:spAutoFit/>
          </a:bodyPr>
          <a:lstStyle/>
          <a:p>
            <a:r>
              <a:rPr kumimoji="1" lang="ja-JP" altLang="en-US" sz="1400" dirty="0"/>
              <a:t>生ものである</a:t>
            </a:r>
            <a:endParaRPr kumimoji="1" lang="en-US" altLang="ja-JP" sz="1400" dirty="0"/>
          </a:p>
        </p:txBody>
      </p:sp>
      <p:sp>
        <p:nvSpPr>
          <p:cNvPr id="58" name="テキスト ボックス 57">
            <a:extLst>
              <a:ext uri="{FF2B5EF4-FFF2-40B4-BE49-F238E27FC236}">
                <a16:creationId xmlns:a16="http://schemas.microsoft.com/office/drawing/2014/main" id="{D21B1468-496D-EBFF-5FB3-77E299C12103}"/>
              </a:ext>
            </a:extLst>
          </p:cNvPr>
          <p:cNvSpPr txBox="1"/>
          <p:nvPr/>
        </p:nvSpPr>
        <p:spPr>
          <a:xfrm>
            <a:off x="5199858" y="3810583"/>
            <a:ext cx="1664450" cy="307777"/>
          </a:xfrm>
          <a:prstGeom prst="rect">
            <a:avLst/>
          </a:prstGeom>
          <a:noFill/>
        </p:spPr>
        <p:txBody>
          <a:bodyPr wrap="square" rtlCol="0">
            <a:spAutoFit/>
          </a:bodyPr>
          <a:lstStyle/>
          <a:p>
            <a:r>
              <a:rPr lang="ja-JP" altLang="en-US" sz="1400" b="1" dirty="0"/>
              <a:t>期限切れは捨てる</a:t>
            </a:r>
            <a:endParaRPr kumimoji="1" lang="en-US" altLang="ja-JP" sz="1400" b="1" dirty="0"/>
          </a:p>
        </p:txBody>
      </p:sp>
      <p:cxnSp>
        <p:nvCxnSpPr>
          <p:cNvPr id="59" name="直線矢印コネクタ 58">
            <a:extLst>
              <a:ext uri="{FF2B5EF4-FFF2-40B4-BE49-F238E27FC236}">
                <a16:creationId xmlns:a16="http://schemas.microsoft.com/office/drawing/2014/main" id="{0123E650-FEB3-EDDB-C719-27C0116FB927}"/>
              </a:ext>
            </a:extLst>
          </p:cNvPr>
          <p:cNvCxnSpPr>
            <a:cxnSpLocks/>
            <a:stCxn id="58" idx="3"/>
          </p:cNvCxnSpPr>
          <p:nvPr/>
        </p:nvCxnSpPr>
        <p:spPr>
          <a:xfrm flipV="1">
            <a:off x="6864308" y="3956881"/>
            <a:ext cx="632541" cy="7591"/>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62" name="直線矢印コネクタ 61">
            <a:extLst>
              <a:ext uri="{FF2B5EF4-FFF2-40B4-BE49-F238E27FC236}">
                <a16:creationId xmlns:a16="http://schemas.microsoft.com/office/drawing/2014/main" id="{E7F32717-A110-46C4-2492-67A3BA717BAD}"/>
              </a:ext>
            </a:extLst>
          </p:cNvPr>
          <p:cNvCxnSpPr>
            <a:cxnSpLocks/>
          </p:cNvCxnSpPr>
          <p:nvPr/>
        </p:nvCxnSpPr>
        <p:spPr>
          <a:xfrm flipV="1">
            <a:off x="6883812" y="3968310"/>
            <a:ext cx="191363" cy="254368"/>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70" name="テキスト ボックス 69">
            <a:extLst>
              <a:ext uri="{FF2B5EF4-FFF2-40B4-BE49-F238E27FC236}">
                <a16:creationId xmlns:a16="http://schemas.microsoft.com/office/drawing/2014/main" id="{6BDFC637-9122-26ED-9BCA-FD703F4C6ACE}"/>
              </a:ext>
            </a:extLst>
          </p:cNvPr>
          <p:cNvSpPr txBox="1"/>
          <p:nvPr/>
        </p:nvSpPr>
        <p:spPr>
          <a:xfrm>
            <a:off x="5791757" y="4268680"/>
            <a:ext cx="1534520" cy="307777"/>
          </a:xfrm>
          <a:prstGeom prst="rect">
            <a:avLst/>
          </a:prstGeom>
          <a:noFill/>
        </p:spPr>
        <p:txBody>
          <a:bodyPr wrap="square" rtlCol="0">
            <a:spAutoFit/>
          </a:bodyPr>
          <a:lstStyle/>
          <a:p>
            <a:r>
              <a:rPr lang="ja-JP" altLang="en-US" sz="1400" dirty="0"/>
              <a:t>ルール</a:t>
            </a:r>
            <a:r>
              <a:rPr kumimoji="1" lang="ja-JP" altLang="en-US" sz="1400" dirty="0"/>
              <a:t>である</a:t>
            </a:r>
            <a:endParaRPr kumimoji="1" lang="en-US" altLang="ja-JP" sz="1400" dirty="0"/>
          </a:p>
        </p:txBody>
      </p:sp>
      <p:cxnSp>
        <p:nvCxnSpPr>
          <p:cNvPr id="29" name="直線矢印コネクタ 28">
            <a:extLst>
              <a:ext uri="{FF2B5EF4-FFF2-40B4-BE49-F238E27FC236}">
                <a16:creationId xmlns:a16="http://schemas.microsoft.com/office/drawing/2014/main" id="{8603C3BC-51B5-7128-9908-B48A70A44D80}"/>
              </a:ext>
            </a:extLst>
          </p:cNvPr>
          <p:cNvCxnSpPr>
            <a:cxnSpLocks/>
          </p:cNvCxnSpPr>
          <p:nvPr/>
        </p:nvCxnSpPr>
        <p:spPr>
          <a:xfrm flipV="1">
            <a:off x="3419001" y="2436130"/>
            <a:ext cx="252572" cy="474346"/>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5" name="テキスト ボックス 34">
            <a:extLst>
              <a:ext uri="{FF2B5EF4-FFF2-40B4-BE49-F238E27FC236}">
                <a16:creationId xmlns:a16="http://schemas.microsoft.com/office/drawing/2014/main" id="{EE7EC2AD-7B3C-058F-196F-C4C62365BDF4}"/>
              </a:ext>
            </a:extLst>
          </p:cNvPr>
          <p:cNvSpPr txBox="1"/>
          <p:nvPr/>
        </p:nvSpPr>
        <p:spPr>
          <a:xfrm>
            <a:off x="2973126" y="2937205"/>
            <a:ext cx="1534520" cy="307777"/>
          </a:xfrm>
          <a:prstGeom prst="rect">
            <a:avLst/>
          </a:prstGeom>
          <a:noFill/>
        </p:spPr>
        <p:txBody>
          <a:bodyPr wrap="square" rtlCol="0">
            <a:spAutoFit/>
          </a:bodyPr>
          <a:lstStyle/>
          <a:p>
            <a:r>
              <a:rPr kumimoji="1" lang="ja-JP" altLang="en-US" sz="1400" dirty="0"/>
              <a:t>任せられない</a:t>
            </a:r>
            <a:endParaRPr kumimoji="1" lang="en-US" altLang="ja-JP" sz="1400" dirty="0"/>
          </a:p>
        </p:txBody>
      </p:sp>
      <p:cxnSp>
        <p:nvCxnSpPr>
          <p:cNvPr id="32" name="直線矢印コネクタ 31">
            <a:extLst>
              <a:ext uri="{FF2B5EF4-FFF2-40B4-BE49-F238E27FC236}">
                <a16:creationId xmlns:a16="http://schemas.microsoft.com/office/drawing/2014/main" id="{0221A16A-D6E1-4D02-9690-A12052B4EA83}"/>
              </a:ext>
            </a:extLst>
          </p:cNvPr>
          <p:cNvCxnSpPr>
            <a:cxnSpLocks/>
          </p:cNvCxnSpPr>
          <p:nvPr/>
        </p:nvCxnSpPr>
        <p:spPr>
          <a:xfrm flipV="1">
            <a:off x="1706851" y="1784649"/>
            <a:ext cx="754281" cy="278277"/>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9496388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テキスト ボックス 6">
            <a:extLst>
              <a:ext uri="{FF2B5EF4-FFF2-40B4-BE49-F238E27FC236}">
                <a16:creationId xmlns:a16="http://schemas.microsoft.com/office/drawing/2014/main" id="{405A8C1D-8B70-5072-E44E-5F8057CD5207}"/>
              </a:ext>
            </a:extLst>
          </p:cNvPr>
          <p:cNvSpPr txBox="1"/>
          <p:nvPr/>
        </p:nvSpPr>
        <p:spPr>
          <a:xfrm>
            <a:off x="114286" y="98291"/>
            <a:ext cx="2459736" cy="369332"/>
          </a:xfrm>
          <a:prstGeom prst="rect">
            <a:avLst/>
          </a:prstGeom>
          <a:noFill/>
        </p:spPr>
        <p:txBody>
          <a:bodyPr wrap="square" rtlCol="0">
            <a:spAutoFit/>
          </a:bodyPr>
          <a:lstStyle/>
          <a:p>
            <a:r>
              <a:rPr kumimoji="1" lang="ja-JP" altLang="en-US" dirty="0"/>
              <a:t>要因解析</a:t>
            </a:r>
          </a:p>
        </p:txBody>
      </p:sp>
      <p:sp>
        <p:nvSpPr>
          <p:cNvPr id="8" name="テキスト ボックス 7">
            <a:extLst>
              <a:ext uri="{FF2B5EF4-FFF2-40B4-BE49-F238E27FC236}">
                <a16:creationId xmlns:a16="http://schemas.microsoft.com/office/drawing/2014/main" id="{5B8E7A65-C6DF-51D9-BCCE-95D4BAB0FA1D}"/>
              </a:ext>
            </a:extLst>
          </p:cNvPr>
          <p:cNvSpPr txBox="1"/>
          <p:nvPr/>
        </p:nvSpPr>
        <p:spPr>
          <a:xfrm>
            <a:off x="10571472" y="2143125"/>
            <a:ext cx="738664" cy="3048000"/>
          </a:xfrm>
          <a:prstGeom prst="rect">
            <a:avLst/>
          </a:prstGeom>
          <a:noFill/>
          <a:ln>
            <a:solidFill>
              <a:schemeClr val="accent1">
                <a:shade val="15000"/>
              </a:schemeClr>
            </a:solidFill>
          </a:ln>
        </p:spPr>
        <p:txBody>
          <a:bodyPr vert="eaVert" wrap="square" rtlCol="0">
            <a:spAutoFit/>
          </a:bodyPr>
          <a:lstStyle/>
          <a:p>
            <a:pPr algn="ctr"/>
            <a:r>
              <a:rPr kumimoji="1" lang="ja-JP" altLang="en-US" dirty="0"/>
              <a:t>弁当のフードロスが多い（損失金額大）</a:t>
            </a:r>
          </a:p>
        </p:txBody>
      </p:sp>
      <p:cxnSp>
        <p:nvCxnSpPr>
          <p:cNvPr id="13" name="直線矢印コネクタ 12">
            <a:extLst>
              <a:ext uri="{FF2B5EF4-FFF2-40B4-BE49-F238E27FC236}">
                <a16:creationId xmlns:a16="http://schemas.microsoft.com/office/drawing/2014/main" id="{20869A7C-F7BB-2550-C978-35F26517FEDA}"/>
              </a:ext>
            </a:extLst>
          </p:cNvPr>
          <p:cNvCxnSpPr/>
          <p:nvPr/>
        </p:nvCxnSpPr>
        <p:spPr>
          <a:xfrm>
            <a:off x="1762125" y="3562350"/>
            <a:ext cx="8787110" cy="0"/>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4" name="テキスト ボックス 13">
            <a:extLst>
              <a:ext uri="{FF2B5EF4-FFF2-40B4-BE49-F238E27FC236}">
                <a16:creationId xmlns:a16="http://schemas.microsoft.com/office/drawing/2014/main" id="{D2EB6B53-E8E8-9875-E736-2DA3A864682A}"/>
              </a:ext>
            </a:extLst>
          </p:cNvPr>
          <p:cNvSpPr txBox="1"/>
          <p:nvPr/>
        </p:nvSpPr>
        <p:spPr>
          <a:xfrm>
            <a:off x="7165498" y="868931"/>
            <a:ext cx="1704975" cy="338554"/>
          </a:xfrm>
          <a:prstGeom prst="rect">
            <a:avLst/>
          </a:prstGeom>
          <a:noFill/>
          <a:ln>
            <a:solidFill>
              <a:schemeClr val="tx1"/>
            </a:solidFill>
          </a:ln>
        </p:spPr>
        <p:txBody>
          <a:bodyPr wrap="square" rtlCol="0">
            <a:spAutoFit/>
          </a:bodyPr>
          <a:lstStyle/>
          <a:p>
            <a:pPr algn="ctr"/>
            <a:r>
              <a:rPr kumimoji="1" lang="ja-JP" altLang="en-US" sz="1600" dirty="0"/>
              <a:t>仕入れ担当者</a:t>
            </a:r>
          </a:p>
        </p:txBody>
      </p:sp>
      <p:sp>
        <p:nvSpPr>
          <p:cNvPr id="15" name="テキスト ボックス 14">
            <a:extLst>
              <a:ext uri="{FF2B5EF4-FFF2-40B4-BE49-F238E27FC236}">
                <a16:creationId xmlns:a16="http://schemas.microsoft.com/office/drawing/2014/main" id="{711A4EE1-9070-6587-19A2-1AFCAAAE16E7}"/>
              </a:ext>
            </a:extLst>
          </p:cNvPr>
          <p:cNvSpPr txBox="1"/>
          <p:nvPr/>
        </p:nvSpPr>
        <p:spPr>
          <a:xfrm>
            <a:off x="2027872" y="5749376"/>
            <a:ext cx="1704975" cy="338554"/>
          </a:xfrm>
          <a:prstGeom prst="rect">
            <a:avLst/>
          </a:prstGeom>
          <a:noFill/>
          <a:ln>
            <a:solidFill>
              <a:schemeClr val="tx1"/>
            </a:solidFill>
          </a:ln>
        </p:spPr>
        <p:txBody>
          <a:bodyPr wrap="square" rtlCol="0">
            <a:spAutoFit/>
          </a:bodyPr>
          <a:lstStyle/>
          <a:p>
            <a:pPr algn="ctr"/>
            <a:r>
              <a:rPr lang="ja-JP" altLang="en-US" sz="1600" dirty="0"/>
              <a:t>売り場</a:t>
            </a:r>
            <a:endParaRPr kumimoji="1" lang="ja-JP" altLang="en-US" sz="1600" dirty="0"/>
          </a:p>
        </p:txBody>
      </p:sp>
      <p:sp>
        <p:nvSpPr>
          <p:cNvPr id="16" name="テキスト ボックス 15">
            <a:extLst>
              <a:ext uri="{FF2B5EF4-FFF2-40B4-BE49-F238E27FC236}">
                <a16:creationId xmlns:a16="http://schemas.microsoft.com/office/drawing/2014/main" id="{9A711CDE-D65E-AE30-D2B7-C5FF4A00FA06}"/>
              </a:ext>
            </a:extLst>
          </p:cNvPr>
          <p:cNvSpPr txBox="1"/>
          <p:nvPr/>
        </p:nvSpPr>
        <p:spPr>
          <a:xfrm>
            <a:off x="5585417" y="5749376"/>
            <a:ext cx="1704975" cy="338554"/>
          </a:xfrm>
          <a:prstGeom prst="rect">
            <a:avLst/>
          </a:prstGeom>
          <a:noFill/>
          <a:ln>
            <a:solidFill>
              <a:schemeClr val="tx1"/>
            </a:solidFill>
          </a:ln>
        </p:spPr>
        <p:txBody>
          <a:bodyPr wrap="square" rtlCol="0">
            <a:spAutoFit/>
          </a:bodyPr>
          <a:lstStyle/>
          <a:p>
            <a:pPr algn="ctr"/>
            <a:r>
              <a:rPr lang="ja-JP" altLang="en-US" sz="1600" dirty="0">
                <a:solidFill>
                  <a:srgbClr val="3333FF"/>
                </a:solidFill>
              </a:rPr>
              <a:t>フード商品</a:t>
            </a:r>
            <a:endParaRPr kumimoji="1" lang="ja-JP" altLang="en-US" sz="1600" dirty="0">
              <a:solidFill>
                <a:srgbClr val="3333FF"/>
              </a:solidFill>
            </a:endParaRPr>
          </a:p>
        </p:txBody>
      </p:sp>
      <p:sp>
        <p:nvSpPr>
          <p:cNvPr id="17" name="テキスト ボックス 16">
            <a:extLst>
              <a:ext uri="{FF2B5EF4-FFF2-40B4-BE49-F238E27FC236}">
                <a16:creationId xmlns:a16="http://schemas.microsoft.com/office/drawing/2014/main" id="{3EC6EA7D-C70F-8B23-41AA-CD48757A09CF}"/>
              </a:ext>
            </a:extLst>
          </p:cNvPr>
          <p:cNvSpPr txBox="1"/>
          <p:nvPr/>
        </p:nvSpPr>
        <p:spPr>
          <a:xfrm>
            <a:off x="2452371" y="857250"/>
            <a:ext cx="1704975" cy="338554"/>
          </a:xfrm>
          <a:prstGeom prst="rect">
            <a:avLst/>
          </a:prstGeom>
          <a:noFill/>
          <a:ln>
            <a:solidFill>
              <a:schemeClr val="tx1"/>
            </a:solidFill>
          </a:ln>
        </p:spPr>
        <p:txBody>
          <a:bodyPr wrap="square" rtlCol="0">
            <a:spAutoFit/>
          </a:bodyPr>
          <a:lstStyle/>
          <a:p>
            <a:pPr algn="ctr"/>
            <a:r>
              <a:rPr kumimoji="1" lang="ja-JP" altLang="en-US" sz="1600" dirty="0"/>
              <a:t>仕入れ方法</a:t>
            </a:r>
          </a:p>
        </p:txBody>
      </p:sp>
      <p:cxnSp>
        <p:nvCxnSpPr>
          <p:cNvPr id="3" name="直線矢印コネクタ 2">
            <a:extLst>
              <a:ext uri="{FF2B5EF4-FFF2-40B4-BE49-F238E27FC236}">
                <a16:creationId xmlns:a16="http://schemas.microsoft.com/office/drawing/2014/main" id="{EC13DDA1-DD98-05B1-E121-5AB0B352E2EB}"/>
              </a:ext>
            </a:extLst>
          </p:cNvPr>
          <p:cNvCxnSpPr/>
          <p:nvPr/>
        </p:nvCxnSpPr>
        <p:spPr>
          <a:xfrm>
            <a:off x="3327400" y="1226582"/>
            <a:ext cx="1269873" cy="2366546"/>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 name="直線矢印コネクタ 3">
            <a:extLst>
              <a:ext uri="{FF2B5EF4-FFF2-40B4-BE49-F238E27FC236}">
                <a16:creationId xmlns:a16="http://schemas.microsoft.com/office/drawing/2014/main" id="{73833D1E-B96F-2B78-1FA9-B311418BE1E2}"/>
              </a:ext>
            </a:extLst>
          </p:cNvPr>
          <p:cNvCxnSpPr/>
          <p:nvPr/>
        </p:nvCxnSpPr>
        <p:spPr>
          <a:xfrm>
            <a:off x="8017985" y="1191339"/>
            <a:ext cx="1269873" cy="2366546"/>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 name="直線矢印コネクタ 4">
            <a:extLst>
              <a:ext uri="{FF2B5EF4-FFF2-40B4-BE49-F238E27FC236}">
                <a16:creationId xmlns:a16="http://schemas.microsoft.com/office/drawing/2014/main" id="{8E5313A3-70EB-4B9A-9DE6-E21CF35525D6}"/>
              </a:ext>
            </a:extLst>
          </p:cNvPr>
          <p:cNvCxnSpPr>
            <a:cxnSpLocks/>
          </p:cNvCxnSpPr>
          <p:nvPr/>
        </p:nvCxnSpPr>
        <p:spPr>
          <a:xfrm flipV="1">
            <a:off x="2880360" y="3593128"/>
            <a:ext cx="1356169" cy="2166492"/>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0" name="直線矢印コネクタ 9">
            <a:extLst>
              <a:ext uri="{FF2B5EF4-FFF2-40B4-BE49-F238E27FC236}">
                <a16:creationId xmlns:a16="http://schemas.microsoft.com/office/drawing/2014/main" id="{B6F70B82-0C2A-2C5B-D976-89C063B5554E}"/>
              </a:ext>
            </a:extLst>
          </p:cNvPr>
          <p:cNvCxnSpPr>
            <a:cxnSpLocks/>
          </p:cNvCxnSpPr>
          <p:nvPr/>
        </p:nvCxnSpPr>
        <p:spPr>
          <a:xfrm flipV="1">
            <a:off x="6437905" y="3562350"/>
            <a:ext cx="1356169" cy="2166492"/>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2" name="直線矢印コネクタ 11">
            <a:extLst>
              <a:ext uri="{FF2B5EF4-FFF2-40B4-BE49-F238E27FC236}">
                <a16:creationId xmlns:a16="http://schemas.microsoft.com/office/drawing/2014/main" id="{FAA610A4-6A70-5950-7C71-764270916DE3}"/>
              </a:ext>
            </a:extLst>
          </p:cNvPr>
          <p:cNvCxnSpPr/>
          <p:nvPr/>
        </p:nvCxnSpPr>
        <p:spPr>
          <a:xfrm>
            <a:off x="2066544" y="2435733"/>
            <a:ext cx="1836000"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8" name="テキスト ボックス 17">
            <a:extLst>
              <a:ext uri="{FF2B5EF4-FFF2-40B4-BE49-F238E27FC236}">
                <a16:creationId xmlns:a16="http://schemas.microsoft.com/office/drawing/2014/main" id="{395A198E-26F0-CF32-F203-45119DAE110E}"/>
              </a:ext>
            </a:extLst>
          </p:cNvPr>
          <p:cNvSpPr txBox="1"/>
          <p:nvPr/>
        </p:nvSpPr>
        <p:spPr>
          <a:xfrm>
            <a:off x="746643" y="2118444"/>
            <a:ext cx="1534520" cy="523220"/>
          </a:xfrm>
          <a:prstGeom prst="rect">
            <a:avLst/>
          </a:prstGeom>
          <a:noFill/>
        </p:spPr>
        <p:txBody>
          <a:bodyPr wrap="square" rtlCol="0">
            <a:spAutoFit/>
          </a:bodyPr>
          <a:lstStyle/>
          <a:p>
            <a:r>
              <a:rPr lang="ja-JP" altLang="en-US" sz="1400" b="1" dirty="0"/>
              <a:t>担当者は一人</a:t>
            </a:r>
            <a:endParaRPr lang="en-US" altLang="ja-JP" sz="1400" b="1" dirty="0"/>
          </a:p>
          <a:p>
            <a:r>
              <a:rPr kumimoji="1" lang="ja-JP" altLang="en-US" sz="1400" b="1" dirty="0"/>
              <a:t>で行ってる</a:t>
            </a:r>
            <a:endParaRPr kumimoji="1" lang="en-US" altLang="ja-JP" sz="1400" b="1" dirty="0"/>
          </a:p>
        </p:txBody>
      </p:sp>
      <p:cxnSp>
        <p:nvCxnSpPr>
          <p:cNvPr id="19" name="直線矢印コネクタ 18">
            <a:extLst>
              <a:ext uri="{FF2B5EF4-FFF2-40B4-BE49-F238E27FC236}">
                <a16:creationId xmlns:a16="http://schemas.microsoft.com/office/drawing/2014/main" id="{3B637842-DC18-5A51-1226-2B16879B3709}"/>
              </a:ext>
            </a:extLst>
          </p:cNvPr>
          <p:cNvCxnSpPr>
            <a:cxnSpLocks/>
          </p:cNvCxnSpPr>
          <p:nvPr/>
        </p:nvCxnSpPr>
        <p:spPr>
          <a:xfrm flipH="1">
            <a:off x="4540995" y="1991826"/>
            <a:ext cx="498424"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1" name="テキスト ボックス 20">
            <a:extLst>
              <a:ext uri="{FF2B5EF4-FFF2-40B4-BE49-F238E27FC236}">
                <a16:creationId xmlns:a16="http://schemas.microsoft.com/office/drawing/2014/main" id="{04004FD9-0935-BC2D-4564-21BDF3A23A15}"/>
              </a:ext>
            </a:extLst>
          </p:cNvPr>
          <p:cNvSpPr txBox="1"/>
          <p:nvPr/>
        </p:nvSpPr>
        <p:spPr>
          <a:xfrm>
            <a:off x="5045165" y="1798042"/>
            <a:ext cx="1860829" cy="307777"/>
          </a:xfrm>
          <a:prstGeom prst="rect">
            <a:avLst/>
          </a:prstGeom>
          <a:noFill/>
        </p:spPr>
        <p:txBody>
          <a:bodyPr wrap="square" rtlCol="0">
            <a:spAutoFit/>
          </a:bodyPr>
          <a:lstStyle/>
          <a:p>
            <a:r>
              <a:rPr lang="ja-JP" altLang="en-US" sz="1400" dirty="0"/>
              <a:t>開店当初から固定</a:t>
            </a:r>
            <a:endParaRPr kumimoji="1" lang="ja-JP" altLang="en-US" sz="1400" dirty="0"/>
          </a:p>
        </p:txBody>
      </p:sp>
      <p:sp>
        <p:nvSpPr>
          <p:cNvPr id="22" name="テキスト ボックス 21">
            <a:extLst>
              <a:ext uri="{FF2B5EF4-FFF2-40B4-BE49-F238E27FC236}">
                <a16:creationId xmlns:a16="http://schemas.microsoft.com/office/drawing/2014/main" id="{91739CCB-21E7-669D-4EB6-E79E6A6670BC}"/>
              </a:ext>
            </a:extLst>
          </p:cNvPr>
          <p:cNvSpPr txBox="1"/>
          <p:nvPr/>
        </p:nvSpPr>
        <p:spPr>
          <a:xfrm>
            <a:off x="208285" y="1360047"/>
            <a:ext cx="2161691" cy="307777"/>
          </a:xfrm>
          <a:prstGeom prst="rect">
            <a:avLst/>
          </a:prstGeom>
          <a:noFill/>
        </p:spPr>
        <p:txBody>
          <a:bodyPr wrap="square" rtlCol="0">
            <a:spAutoFit/>
          </a:bodyPr>
          <a:lstStyle/>
          <a:p>
            <a:r>
              <a:rPr lang="ja-JP" altLang="en-US" sz="1400" b="1" dirty="0"/>
              <a:t>季節を考慮していない</a:t>
            </a:r>
            <a:endParaRPr lang="en-US" altLang="ja-JP" sz="1400" b="1" dirty="0"/>
          </a:p>
        </p:txBody>
      </p:sp>
      <p:cxnSp>
        <p:nvCxnSpPr>
          <p:cNvPr id="23" name="直線矢印コネクタ 22">
            <a:extLst>
              <a:ext uri="{FF2B5EF4-FFF2-40B4-BE49-F238E27FC236}">
                <a16:creationId xmlns:a16="http://schemas.microsoft.com/office/drawing/2014/main" id="{729E6AAA-22E7-ABEC-8CD5-5D0412F33C92}"/>
              </a:ext>
            </a:extLst>
          </p:cNvPr>
          <p:cNvCxnSpPr>
            <a:cxnSpLocks/>
          </p:cNvCxnSpPr>
          <p:nvPr/>
        </p:nvCxnSpPr>
        <p:spPr>
          <a:xfrm>
            <a:off x="2293047" y="4191825"/>
            <a:ext cx="1530572"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5" name="テキスト ボックス 24">
            <a:extLst>
              <a:ext uri="{FF2B5EF4-FFF2-40B4-BE49-F238E27FC236}">
                <a16:creationId xmlns:a16="http://schemas.microsoft.com/office/drawing/2014/main" id="{CAE07A31-B688-B23E-A4D4-2D6BEC2E0345}"/>
              </a:ext>
            </a:extLst>
          </p:cNvPr>
          <p:cNvSpPr txBox="1"/>
          <p:nvPr/>
        </p:nvSpPr>
        <p:spPr>
          <a:xfrm>
            <a:off x="1302191" y="3860766"/>
            <a:ext cx="1534520" cy="523220"/>
          </a:xfrm>
          <a:prstGeom prst="rect">
            <a:avLst/>
          </a:prstGeom>
          <a:noFill/>
        </p:spPr>
        <p:txBody>
          <a:bodyPr wrap="square" rtlCol="0">
            <a:spAutoFit/>
          </a:bodyPr>
          <a:lstStyle/>
          <a:p>
            <a:r>
              <a:rPr lang="ja-JP" altLang="en-US" sz="1400" b="1" dirty="0"/>
              <a:t>売り場面積が</a:t>
            </a:r>
            <a:endParaRPr lang="en-US" altLang="ja-JP" sz="1400" b="1" dirty="0"/>
          </a:p>
          <a:p>
            <a:r>
              <a:rPr kumimoji="1" lang="ja-JP" altLang="en-US" sz="1400" b="1" dirty="0"/>
              <a:t>広い</a:t>
            </a:r>
            <a:endParaRPr kumimoji="1" lang="en-US" altLang="ja-JP" sz="1400" b="1" dirty="0"/>
          </a:p>
        </p:txBody>
      </p:sp>
      <p:sp>
        <p:nvSpPr>
          <p:cNvPr id="26" name="テキスト ボックス 25">
            <a:extLst>
              <a:ext uri="{FF2B5EF4-FFF2-40B4-BE49-F238E27FC236}">
                <a16:creationId xmlns:a16="http://schemas.microsoft.com/office/drawing/2014/main" id="{94F58E90-1230-BE83-25DA-17938EDE784E}"/>
              </a:ext>
            </a:extLst>
          </p:cNvPr>
          <p:cNvSpPr txBox="1"/>
          <p:nvPr/>
        </p:nvSpPr>
        <p:spPr>
          <a:xfrm>
            <a:off x="1585516" y="4897846"/>
            <a:ext cx="1534520" cy="523220"/>
          </a:xfrm>
          <a:prstGeom prst="rect">
            <a:avLst/>
          </a:prstGeom>
          <a:noFill/>
        </p:spPr>
        <p:txBody>
          <a:bodyPr wrap="square" rtlCol="0">
            <a:spAutoFit/>
          </a:bodyPr>
          <a:lstStyle/>
          <a:p>
            <a:r>
              <a:rPr lang="ja-JP" altLang="en-US" sz="1400" dirty="0"/>
              <a:t>たくさんの弁当</a:t>
            </a:r>
            <a:endParaRPr lang="en-US" altLang="ja-JP" sz="1400" dirty="0"/>
          </a:p>
          <a:p>
            <a:r>
              <a:rPr lang="ja-JP" altLang="en-US" sz="1400" dirty="0"/>
              <a:t>が置ける</a:t>
            </a:r>
            <a:endParaRPr lang="en-US" altLang="ja-JP" sz="1400" dirty="0"/>
          </a:p>
        </p:txBody>
      </p:sp>
      <p:cxnSp>
        <p:nvCxnSpPr>
          <p:cNvPr id="27" name="直線矢印コネクタ 26">
            <a:extLst>
              <a:ext uri="{FF2B5EF4-FFF2-40B4-BE49-F238E27FC236}">
                <a16:creationId xmlns:a16="http://schemas.microsoft.com/office/drawing/2014/main" id="{7975E10D-583C-0072-6FC4-92A0BA0F4228}"/>
              </a:ext>
            </a:extLst>
          </p:cNvPr>
          <p:cNvCxnSpPr>
            <a:cxnSpLocks/>
          </p:cNvCxnSpPr>
          <p:nvPr/>
        </p:nvCxnSpPr>
        <p:spPr>
          <a:xfrm flipV="1">
            <a:off x="2550502" y="4180101"/>
            <a:ext cx="486502" cy="756178"/>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8" name="直線矢印コネクタ 27">
            <a:extLst>
              <a:ext uri="{FF2B5EF4-FFF2-40B4-BE49-F238E27FC236}">
                <a16:creationId xmlns:a16="http://schemas.microsoft.com/office/drawing/2014/main" id="{7E1E6A8A-39E3-5C2A-7268-893040A26F16}"/>
              </a:ext>
            </a:extLst>
          </p:cNvPr>
          <p:cNvCxnSpPr>
            <a:cxnSpLocks/>
          </p:cNvCxnSpPr>
          <p:nvPr/>
        </p:nvCxnSpPr>
        <p:spPr>
          <a:xfrm>
            <a:off x="6350000" y="4437220"/>
            <a:ext cx="828000"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0" name="テキスト ボックス 29">
            <a:extLst>
              <a:ext uri="{FF2B5EF4-FFF2-40B4-BE49-F238E27FC236}">
                <a16:creationId xmlns:a16="http://schemas.microsoft.com/office/drawing/2014/main" id="{B40B0D03-EF83-37F5-2580-6C7BCF65E194}"/>
              </a:ext>
            </a:extLst>
          </p:cNvPr>
          <p:cNvSpPr txBox="1"/>
          <p:nvPr/>
        </p:nvSpPr>
        <p:spPr>
          <a:xfrm>
            <a:off x="5173405" y="4301624"/>
            <a:ext cx="1534520" cy="307777"/>
          </a:xfrm>
          <a:prstGeom prst="rect">
            <a:avLst/>
          </a:prstGeom>
          <a:noFill/>
        </p:spPr>
        <p:txBody>
          <a:bodyPr wrap="square" rtlCol="0">
            <a:spAutoFit/>
          </a:bodyPr>
          <a:lstStyle/>
          <a:p>
            <a:r>
              <a:rPr lang="ja-JP" altLang="en-US" sz="1400" b="1" dirty="0"/>
              <a:t>日持ちしない</a:t>
            </a:r>
            <a:endParaRPr kumimoji="1" lang="en-US" altLang="ja-JP" sz="1400" b="1" dirty="0"/>
          </a:p>
        </p:txBody>
      </p:sp>
      <p:cxnSp>
        <p:nvCxnSpPr>
          <p:cNvPr id="31" name="直線矢印コネクタ 30">
            <a:extLst>
              <a:ext uri="{FF2B5EF4-FFF2-40B4-BE49-F238E27FC236}">
                <a16:creationId xmlns:a16="http://schemas.microsoft.com/office/drawing/2014/main" id="{6616FABD-6FEB-B7B3-6D68-41198E2A4F46}"/>
              </a:ext>
            </a:extLst>
          </p:cNvPr>
          <p:cNvCxnSpPr>
            <a:cxnSpLocks/>
          </p:cNvCxnSpPr>
          <p:nvPr/>
        </p:nvCxnSpPr>
        <p:spPr>
          <a:xfrm flipV="1">
            <a:off x="6410521" y="4437219"/>
            <a:ext cx="370919" cy="555981"/>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3" name="テキスト ボックス 32">
            <a:extLst>
              <a:ext uri="{FF2B5EF4-FFF2-40B4-BE49-F238E27FC236}">
                <a16:creationId xmlns:a16="http://schemas.microsoft.com/office/drawing/2014/main" id="{F06A0C9F-E17C-B64B-60AF-853DBEF684C9}"/>
              </a:ext>
            </a:extLst>
          </p:cNvPr>
          <p:cNvSpPr txBox="1"/>
          <p:nvPr/>
        </p:nvSpPr>
        <p:spPr>
          <a:xfrm>
            <a:off x="5572785" y="4974642"/>
            <a:ext cx="1534520" cy="307777"/>
          </a:xfrm>
          <a:prstGeom prst="rect">
            <a:avLst/>
          </a:prstGeom>
          <a:noFill/>
        </p:spPr>
        <p:txBody>
          <a:bodyPr wrap="square" rtlCol="0">
            <a:spAutoFit/>
          </a:bodyPr>
          <a:lstStyle/>
          <a:p>
            <a:r>
              <a:rPr kumimoji="1" lang="ja-JP" altLang="en-US" sz="1400" dirty="0"/>
              <a:t>生ものである</a:t>
            </a:r>
            <a:endParaRPr kumimoji="1" lang="en-US" altLang="ja-JP" sz="1400" dirty="0"/>
          </a:p>
        </p:txBody>
      </p:sp>
      <p:cxnSp>
        <p:nvCxnSpPr>
          <p:cNvPr id="34" name="直線矢印コネクタ 33">
            <a:extLst>
              <a:ext uri="{FF2B5EF4-FFF2-40B4-BE49-F238E27FC236}">
                <a16:creationId xmlns:a16="http://schemas.microsoft.com/office/drawing/2014/main" id="{037ADFD1-7857-D8DB-0A7F-C48702E412B5}"/>
              </a:ext>
            </a:extLst>
          </p:cNvPr>
          <p:cNvCxnSpPr>
            <a:cxnSpLocks/>
          </p:cNvCxnSpPr>
          <p:nvPr/>
        </p:nvCxnSpPr>
        <p:spPr>
          <a:xfrm flipH="1">
            <a:off x="3610259" y="1571836"/>
            <a:ext cx="1129412"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6" name="テキスト ボックス 35">
            <a:extLst>
              <a:ext uri="{FF2B5EF4-FFF2-40B4-BE49-F238E27FC236}">
                <a16:creationId xmlns:a16="http://schemas.microsoft.com/office/drawing/2014/main" id="{3F788BC3-9929-0FDB-F003-230DD63609B8}"/>
              </a:ext>
            </a:extLst>
          </p:cNvPr>
          <p:cNvSpPr txBox="1"/>
          <p:nvPr/>
        </p:nvSpPr>
        <p:spPr>
          <a:xfrm>
            <a:off x="4800748" y="1332811"/>
            <a:ext cx="1534520" cy="523220"/>
          </a:xfrm>
          <a:prstGeom prst="rect">
            <a:avLst/>
          </a:prstGeom>
          <a:noFill/>
        </p:spPr>
        <p:txBody>
          <a:bodyPr wrap="square" rtlCol="0">
            <a:spAutoFit/>
          </a:bodyPr>
          <a:lstStyle/>
          <a:p>
            <a:r>
              <a:rPr lang="ja-JP" altLang="en-US" sz="1400" b="1" dirty="0"/>
              <a:t>多く</a:t>
            </a:r>
            <a:endParaRPr lang="en-US" altLang="ja-JP" sz="1400" b="1" dirty="0"/>
          </a:p>
          <a:p>
            <a:r>
              <a:rPr kumimoji="1" lang="ja-JP" altLang="en-US" sz="1400" b="1" dirty="0"/>
              <a:t>仕入れる</a:t>
            </a:r>
            <a:endParaRPr kumimoji="1" lang="en-US" altLang="ja-JP" sz="1400" b="1" dirty="0"/>
          </a:p>
        </p:txBody>
      </p:sp>
      <p:cxnSp>
        <p:nvCxnSpPr>
          <p:cNvPr id="37" name="直線矢印コネクタ 36">
            <a:extLst>
              <a:ext uri="{FF2B5EF4-FFF2-40B4-BE49-F238E27FC236}">
                <a16:creationId xmlns:a16="http://schemas.microsoft.com/office/drawing/2014/main" id="{28FBD931-D02A-2CE8-7BB8-128D62550B0F}"/>
              </a:ext>
            </a:extLst>
          </p:cNvPr>
          <p:cNvCxnSpPr>
            <a:cxnSpLocks/>
          </p:cNvCxnSpPr>
          <p:nvPr/>
        </p:nvCxnSpPr>
        <p:spPr>
          <a:xfrm flipH="1" flipV="1">
            <a:off x="4315429" y="1594421"/>
            <a:ext cx="288000" cy="57600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9" name="テキスト ボックス 38">
            <a:extLst>
              <a:ext uri="{FF2B5EF4-FFF2-40B4-BE49-F238E27FC236}">
                <a16:creationId xmlns:a16="http://schemas.microsoft.com/office/drawing/2014/main" id="{4B265515-8769-F42A-9BA1-FF20D77666EE}"/>
              </a:ext>
            </a:extLst>
          </p:cNvPr>
          <p:cNvSpPr txBox="1"/>
          <p:nvPr/>
        </p:nvSpPr>
        <p:spPr>
          <a:xfrm>
            <a:off x="4315429" y="2152327"/>
            <a:ext cx="2067100" cy="307777"/>
          </a:xfrm>
          <a:prstGeom prst="rect">
            <a:avLst/>
          </a:prstGeom>
          <a:noFill/>
        </p:spPr>
        <p:txBody>
          <a:bodyPr wrap="square" rtlCol="0">
            <a:spAutoFit/>
          </a:bodyPr>
          <a:lstStyle/>
          <a:p>
            <a:r>
              <a:rPr kumimoji="1" lang="ja-JP" altLang="en-US" sz="1400" dirty="0"/>
              <a:t>注文数を変えて</a:t>
            </a:r>
            <a:r>
              <a:rPr lang="ja-JP" altLang="en-US" sz="1400" dirty="0"/>
              <a:t>いない</a:t>
            </a:r>
            <a:endParaRPr kumimoji="1" lang="ja-JP" altLang="en-US" sz="1400" dirty="0"/>
          </a:p>
        </p:txBody>
      </p:sp>
      <p:cxnSp>
        <p:nvCxnSpPr>
          <p:cNvPr id="41" name="直線矢印コネクタ 40">
            <a:extLst>
              <a:ext uri="{FF2B5EF4-FFF2-40B4-BE49-F238E27FC236}">
                <a16:creationId xmlns:a16="http://schemas.microsoft.com/office/drawing/2014/main" id="{0DA497E5-7F52-5CF4-68DE-944E9EBA3D89}"/>
              </a:ext>
            </a:extLst>
          </p:cNvPr>
          <p:cNvCxnSpPr>
            <a:cxnSpLocks/>
          </p:cNvCxnSpPr>
          <p:nvPr/>
        </p:nvCxnSpPr>
        <p:spPr>
          <a:xfrm flipH="1">
            <a:off x="7654667" y="3890746"/>
            <a:ext cx="1046841"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43" name="テキスト ボックス 42">
            <a:extLst>
              <a:ext uri="{FF2B5EF4-FFF2-40B4-BE49-F238E27FC236}">
                <a16:creationId xmlns:a16="http://schemas.microsoft.com/office/drawing/2014/main" id="{D9E9C7E6-1947-F217-A928-378561AF2D53}"/>
              </a:ext>
            </a:extLst>
          </p:cNvPr>
          <p:cNvSpPr txBox="1"/>
          <p:nvPr/>
        </p:nvSpPr>
        <p:spPr>
          <a:xfrm>
            <a:off x="8806311" y="3741335"/>
            <a:ext cx="1534520" cy="307777"/>
          </a:xfrm>
          <a:prstGeom prst="rect">
            <a:avLst/>
          </a:prstGeom>
          <a:noFill/>
        </p:spPr>
        <p:txBody>
          <a:bodyPr wrap="square" rtlCol="0">
            <a:spAutoFit/>
          </a:bodyPr>
          <a:lstStyle/>
          <a:p>
            <a:r>
              <a:rPr kumimoji="1" lang="ja-JP" altLang="en-US" sz="1400" b="1" dirty="0"/>
              <a:t>多種類扱う</a:t>
            </a:r>
            <a:endParaRPr kumimoji="1" lang="en-US" altLang="ja-JP" sz="1400" b="1" dirty="0"/>
          </a:p>
        </p:txBody>
      </p:sp>
      <p:cxnSp>
        <p:nvCxnSpPr>
          <p:cNvPr id="44" name="直線矢印コネクタ 43">
            <a:extLst>
              <a:ext uri="{FF2B5EF4-FFF2-40B4-BE49-F238E27FC236}">
                <a16:creationId xmlns:a16="http://schemas.microsoft.com/office/drawing/2014/main" id="{E86B6AF7-90B5-4E4B-33AB-C381C336B16D}"/>
              </a:ext>
            </a:extLst>
          </p:cNvPr>
          <p:cNvCxnSpPr>
            <a:cxnSpLocks/>
          </p:cNvCxnSpPr>
          <p:nvPr/>
        </p:nvCxnSpPr>
        <p:spPr>
          <a:xfrm>
            <a:off x="2171435" y="4676374"/>
            <a:ext cx="546476"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46" name="テキスト ボックス 45">
            <a:extLst>
              <a:ext uri="{FF2B5EF4-FFF2-40B4-BE49-F238E27FC236}">
                <a16:creationId xmlns:a16="http://schemas.microsoft.com/office/drawing/2014/main" id="{2C4C54A7-C6A0-5CA9-256B-60B37048A6E3}"/>
              </a:ext>
            </a:extLst>
          </p:cNvPr>
          <p:cNvSpPr txBox="1"/>
          <p:nvPr/>
        </p:nvSpPr>
        <p:spPr>
          <a:xfrm>
            <a:off x="462713" y="4491707"/>
            <a:ext cx="1818623" cy="307777"/>
          </a:xfrm>
          <a:prstGeom prst="rect">
            <a:avLst/>
          </a:prstGeom>
          <a:noFill/>
        </p:spPr>
        <p:txBody>
          <a:bodyPr wrap="square" rtlCol="0">
            <a:spAutoFit/>
          </a:bodyPr>
          <a:lstStyle/>
          <a:p>
            <a:r>
              <a:rPr lang="ja-JP" altLang="en-US" sz="1400" dirty="0">
                <a:solidFill>
                  <a:srgbClr val="3333FF"/>
                </a:solidFill>
              </a:rPr>
              <a:t>お客様</a:t>
            </a:r>
            <a:r>
              <a:rPr lang="ja-JP" altLang="en-US" sz="1400" dirty="0"/>
              <a:t>の要望がある</a:t>
            </a:r>
            <a:endParaRPr lang="en-US" altLang="ja-JP" sz="1400" dirty="0"/>
          </a:p>
        </p:txBody>
      </p:sp>
      <p:cxnSp>
        <p:nvCxnSpPr>
          <p:cNvPr id="47" name="直線矢印コネクタ 46">
            <a:extLst>
              <a:ext uri="{FF2B5EF4-FFF2-40B4-BE49-F238E27FC236}">
                <a16:creationId xmlns:a16="http://schemas.microsoft.com/office/drawing/2014/main" id="{229534BB-8728-F757-7D5B-1F60A9CD58C7}"/>
              </a:ext>
            </a:extLst>
          </p:cNvPr>
          <p:cNvCxnSpPr>
            <a:cxnSpLocks/>
          </p:cNvCxnSpPr>
          <p:nvPr/>
        </p:nvCxnSpPr>
        <p:spPr>
          <a:xfrm flipH="1">
            <a:off x="3419394" y="4963412"/>
            <a:ext cx="498424"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48" name="テキスト ボックス 47">
            <a:extLst>
              <a:ext uri="{FF2B5EF4-FFF2-40B4-BE49-F238E27FC236}">
                <a16:creationId xmlns:a16="http://schemas.microsoft.com/office/drawing/2014/main" id="{89270B61-DDB2-0921-45FF-CE0B03ABBFC5}"/>
              </a:ext>
            </a:extLst>
          </p:cNvPr>
          <p:cNvSpPr txBox="1"/>
          <p:nvPr/>
        </p:nvSpPr>
        <p:spPr>
          <a:xfrm>
            <a:off x="3896589" y="4806422"/>
            <a:ext cx="1720759" cy="307777"/>
          </a:xfrm>
          <a:prstGeom prst="rect">
            <a:avLst/>
          </a:prstGeom>
          <a:noFill/>
        </p:spPr>
        <p:txBody>
          <a:bodyPr wrap="square" rtlCol="0">
            <a:spAutoFit/>
          </a:bodyPr>
          <a:lstStyle/>
          <a:p>
            <a:r>
              <a:rPr lang="ja-JP" altLang="en-US" sz="1400" dirty="0">
                <a:solidFill>
                  <a:srgbClr val="3333FF"/>
                </a:solidFill>
              </a:rPr>
              <a:t>商品が目立たない</a:t>
            </a:r>
            <a:endParaRPr lang="en-US" altLang="ja-JP" sz="1400" dirty="0">
              <a:solidFill>
                <a:srgbClr val="3333FF"/>
              </a:solidFill>
            </a:endParaRPr>
          </a:p>
        </p:txBody>
      </p:sp>
      <p:cxnSp>
        <p:nvCxnSpPr>
          <p:cNvPr id="49" name="直線矢印コネクタ 48">
            <a:extLst>
              <a:ext uri="{FF2B5EF4-FFF2-40B4-BE49-F238E27FC236}">
                <a16:creationId xmlns:a16="http://schemas.microsoft.com/office/drawing/2014/main" id="{46562DFC-2B2A-0B2D-73FF-D2002BBB92AF}"/>
              </a:ext>
            </a:extLst>
          </p:cNvPr>
          <p:cNvCxnSpPr>
            <a:cxnSpLocks/>
          </p:cNvCxnSpPr>
          <p:nvPr/>
        </p:nvCxnSpPr>
        <p:spPr>
          <a:xfrm flipH="1" flipV="1">
            <a:off x="8016448" y="3902626"/>
            <a:ext cx="184741" cy="468504"/>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51" name="テキスト ボックス 50">
            <a:extLst>
              <a:ext uri="{FF2B5EF4-FFF2-40B4-BE49-F238E27FC236}">
                <a16:creationId xmlns:a16="http://schemas.microsoft.com/office/drawing/2014/main" id="{3207172A-4188-E40C-07D1-FD1376FA06CF}"/>
              </a:ext>
            </a:extLst>
          </p:cNvPr>
          <p:cNvSpPr txBox="1"/>
          <p:nvPr/>
        </p:nvSpPr>
        <p:spPr>
          <a:xfrm>
            <a:off x="8693629" y="4018545"/>
            <a:ext cx="1534520" cy="307777"/>
          </a:xfrm>
          <a:prstGeom prst="rect">
            <a:avLst/>
          </a:prstGeom>
          <a:noFill/>
        </p:spPr>
        <p:txBody>
          <a:bodyPr wrap="square" rtlCol="0">
            <a:spAutoFit/>
          </a:bodyPr>
          <a:lstStyle/>
          <a:p>
            <a:r>
              <a:rPr lang="ja-JP" altLang="en-US" sz="1400" dirty="0"/>
              <a:t>客が食べたい</a:t>
            </a:r>
            <a:endParaRPr lang="en-US" altLang="ja-JP" sz="1400" dirty="0"/>
          </a:p>
        </p:txBody>
      </p:sp>
      <p:cxnSp>
        <p:nvCxnSpPr>
          <p:cNvPr id="61" name="直線矢印コネクタ 60">
            <a:extLst>
              <a:ext uri="{FF2B5EF4-FFF2-40B4-BE49-F238E27FC236}">
                <a16:creationId xmlns:a16="http://schemas.microsoft.com/office/drawing/2014/main" id="{46CE7C1B-F40E-DD39-AD11-901BAA716E19}"/>
              </a:ext>
            </a:extLst>
          </p:cNvPr>
          <p:cNvCxnSpPr>
            <a:cxnSpLocks/>
          </p:cNvCxnSpPr>
          <p:nvPr/>
        </p:nvCxnSpPr>
        <p:spPr>
          <a:xfrm flipV="1">
            <a:off x="2735143" y="2454815"/>
            <a:ext cx="422945" cy="766607"/>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63" name="テキスト ボックス 62">
            <a:extLst>
              <a:ext uri="{FF2B5EF4-FFF2-40B4-BE49-F238E27FC236}">
                <a16:creationId xmlns:a16="http://schemas.microsoft.com/office/drawing/2014/main" id="{5112B667-3933-57D6-829F-3E409255A915}"/>
              </a:ext>
            </a:extLst>
          </p:cNvPr>
          <p:cNvSpPr txBox="1"/>
          <p:nvPr/>
        </p:nvSpPr>
        <p:spPr>
          <a:xfrm>
            <a:off x="2095648" y="3221003"/>
            <a:ext cx="1534520" cy="307777"/>
          </a:xfrm>
          <a:prstGeom prst="rect">
            <a:avLst/>
          </a:prstGeom>
          <a:noFill/>
        </p:spPr>
        <p:txBody>
          <a:bodyPr wrap="square" rtlCol="0">
            <a:spAutoFit/>
          </a:bodyPr>
          <a:lstStyle/>
          <a:p>
            <a:r>
              <a:rPr lang="ja-JP" altLang="en-US" sz="1400" dirty="0"/>
              <a:t>人手が足りない</a:t>
            </a:r>
            <a:endParaRPr kumimoji="1" lang="en-US" altLang="ja-JP" sz="1400" dirty="0"/>
          </a:p>
        </p:txBody>
      </p:sp>
      <p:cxnSp>
        <p:nvCxnSpPr>
          <p:cNvPr id="64" name="直線矢印コネクタ 63">
            <a:extLst>
              <a:ext uri="{FF2B5EF4-FFF2-40B4-BE49-F238E27FC236}">
                <a16:creationId xmlns:a16="http://schemas.microsoft.com/office/drawing/2014/main" id="{1CA914F6-4C10-070E-843D-BB75FC012A40}"/>
              </a:ext>
            </a:extLst>
          </p:cNvPr>
          <p:cNvCxnSpPr>
            <a:cxnSpLocks/>
          </p:cNvCxnSpPr>
          <p:nvPr/>
        </p:nvCxnSpPr>
        <p:spPr>
          <a:xfrm>
            <a:off x="2357005" y="2920570"/>
            <a:ext cx="546476"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65" name="テキスト ボックス 64">
            <a:extLst>
              <a:ext uri="{FF2B5EF4-FFF2-40B4-BE49-F238E27FC236}">
                <a16:creationId xmlns:a16="http://schemas.microsoft.com/office/drawing/2014/main" id="{DD623789-769A-D4FE-7DEF-16111DEB83B3}"/>
              </a:ext>
            </a:extLst>
          </p:cNvPr>
          <p:cNvSpPr txBox="1"/>
          <p:nvPr/>
        </p:nvSpPr>
        <p:spPr>
          <a:xfrm>
            <a:off x="1200623" y="2685865"/>
            <a:ext cx="1534520" cy="523220"/>
          </a:xfrm>
          <a:prstGeom prst="rect">
            <a:avLst/>
          </a:prstGeom>
          <a:noFill/>
        </p:spPr>
        <p:txBody>
          <a:bodyPr wrap="square" rtlCol="0">
            <a:spAutoFit/>
          </a:bodyPr>
          <a:lstStyle/>
          <a:p>
            <a:r>
              <a:rPr lang="ja-JP" altLang="en-US" sz="1400" dirty="0"/>
              <a:t>募集しても</a:t>
            </a:r>
            <a:endParaRPr lang="en-US" altLang="ja-JP" sz="1400" dirty="0"/>
          </a:p>
          <a:p>
            <a:r>
              <a:rPr lang="ja-JP" altLang="en-US" sz="1400" dirty="0"/>
              <a:t>入らない</a:t>
            </a:r>
            <a:endParaRPr lang="en-US" altLang="ja-JP" sz="1400" dirty="0"/>
          </a:p>
        </p:txBody>
      </p:sp>
      <p:cxnSp>
        <p:nvCxnSpPr>
          <p:cNvPr id="66" name="直線矢印コネクタ 65">
            <a:extLst>
              <a:ext uri="{FF2B5EF4-FFF2-40B4-BE49-F238E27FC236}">
                <a16:creationId xmlns:a16="http://schemas.microsoft.com/office/drawing/2014/main" id="{4BBCD842-BE47-D676-6D08-BFE9E9ED11E9}"/>
              </a:ext>
            </a:extLst>
          </p:cNvPr>
          <p:cNvCxnSpPr>
            <a:cxnSpLocks/>
          </p:cNvCxnSpPr>
          <p:nvPr/>
        </p:nvCxnSpPr>
        <p:spPr>
          <a:xfrm>
            <a:off x="2102446" y="1502900"/>
            <a:ext cx="1296000"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68" name="直線矢印コネクタ 67">
            <a:extLst>
              <a:ext uri="{FF2B5EF4-FFF2-40B4-BE49-F238E27FC236}">
                <a16:creationId xmlns:a16="http://schemas.microsoft.com/office/drawing/2014/main" id="{AB8D753C-BFB3-1A1C-8FDB-18C133418ED7}"/>
              </a:ext>
            </a:extLst>
          </p:cNvPr>
          <p:cNvCxnSpPr>
            <a:cxnSpLocks/>
          </p:cNvCxnSpPr>
          <p:nvPr/>
        </p:nvCxnSpPr>
        <p:spPr>
          <a:xfrm flipH="1">
            <a:off x="8217471" y="4164307"/>
            <a:ext cx="498424"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69" name="直線矢印コネクタ 68">
            <a:extLst>
              <a:ext uri="{FF2B5EF4-FFF2-40B4-BE49-F238E27FC236}">
                <a16:creationId xmlns:a16="http://schemas.microsoft.com/office/drawing/2014/main" id="{272DA2A5-6671-9905-50B9-5E2241FA0023}"/>
              </a:ext>
            </a:extLst>
          </p:cNvPr>
          <p:cNvCxnSpPr>
            <a:cxnSpLocks/>
          </p:cNvCxnSpPr>
          <p:nvPr/>
        </p:nvCxnSpPr>
        <p:spPr>
          <a:xfrm flipV="1">
            <a:off x="2808365" y="1528618"/>
            <a:ext cx="166738" cy="37327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71" name="テキスト ボックス 70">
            <a:extLst>
              <a:ext uri="{FF2B5EF4-FFF2-40B4-BE49-F238E27FC236}">
                <a16:creationId xmlns:a16="http://schemas.microsoft.com/office/drawing/2014/main" id="{D4D8822E-4E76-3E3E-34F4-D177232E3F29}"/>
              </a:ext>
            </a:extLst>
          </p:cNvPr>
          <p:cNvSpPr txBox="1"/>
          <p:nvPr/>
        </p:nvSpPr>
        <p:spPr>
          <a:xfrm>
            <a:off x="1872848" y="1921183"/>
            <a:ext cx="2013591" cy="307777"/>
          </a:xfrm>
          <a:prstGeom prst="rect">
            <a:avLst/>
          </a:prstGeom>
          <a:noFill/>
        </p:spPr>
        <p:txBody>
          <a:bodyPr wrap="square" rtlCol="0">
            <a:spAutoFit/>
          </a:bodyPr>
          <a:lstStyle/>
          <a:p>
            <a:r>
              <a:rPr lang="ja-JP" altLang="en-US" sz="1400" dirty="0"/>
              <a:t>種類</a:t>
            </a:r>
            <a:r>
              <a:rPr kumimoji="1" lang="ja-JP" altLang="en-US" sz="1400" dirty="0"/>
              <a:t>を変える気がない</a:t>
            </a:r>
          </a:p>
        </p:txBody>
      </p:sp>
      <p:cxnSp>
        <p:nvCxnSpPr>
          <p:cNvPr id="73" name="直線矢印コネクタ 72">
            <a:extLst>
              <a:ext uri="{FF2B5EF4-FFF2-40B4-BE49-F238E27FC236}">
                <a16:creationId xmlns:a16="http://schemas.microsoft.com/office/drawing/2014/main" id="{A33D80D1-ACF4-1B3F-38C5-9514E1D23350}"/>
              </a:ext>
            </a:extLst>
          </p:cNvPr>
          <p:cNvCxnSpPr>
            <a:cxnSpLocks/>
          </p:cNvCxnSpPr>
          <p:nvPr/>
        </p:nvCxnSpPr>
        <p:spPr>
          <a:xfrm>
            <a:off x="2298777" y="1764510"/>
            <a:ext cx="546476"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74" name="テキスト ボックス 73">
            <a:extLst>
              <a:ext uri="{FF2B5EF4-FFF2-40B4-BE49-F238E27FC236}">
                <a16:creationId xmlns:a16="http://schemas.microsoft.com/office/drawing/2014/main" id="{F4693F9C-D16F-75FA-65D2-0E4179C89690}"/>
              </a:ext>
            </a:extLst>
          </p:cNvPr>
          <p:cNvSpPr txBox="1"/>
          <p:nvPr/>
        </p:nvSpPr>
        <p:spPr>
          <a:xfrm>
            <a:off x="5194557" y="2713175"/>
            <a:ext cx="1839757" cy="523220"/>
          </a:xfrm>
          <a:prstGeom prst="rect">
            <a:avLst/>
          </a:prstGeom>
          <a:noFill/>
        </p:spPr>
        <p:txBody>
          <a:bodyPr wrap="square" rtlCol="0">
            <a:spAutoFit/>
          </a:bodyPr>
          <a:lstStyle/>
          <a:p>
            <a:r>
              <a:rPr kumimoji="1" lang="ja-JP" altLang="en-US" sz="1400" dirty="0">
                <a:solidFill>
                  <a:srgbClr val="3333FF"/>
                </a:solidFill>
              </a:rPr>
              <a:t>お役様のニーズを</a:t>
            </a:r>
            <a:endParaRPr kumimoji="1" lang="en-US" altLang="ja-JP" sz="1400" dirty="0">
              <a:solidFill>
                <a:srgbClr val="3333FF"/>
              </a:solidFill>
            </a:endParaRPr>
          </a:p>
          <a:p>
            <a:r>
              <a:rPr lang="ja-JP" altLang="en-US" sz="1400" dirty="0">
                <a:solidFill>
                  <a:srgbClr val="3333FF"/>
                </a:solidFill>
              </a:rPr>
              <a:t>捉えていない</a:t>
            </a:r>
            <a:endParaRPr kumimoji="1" lang="ja-JP" altLang="en-US" sz="1400" dirty="0">
              <a:solidFill>
                <a:srgbClr val="3333FF"/>
              </a:solidFill>
            </a:endParaRPr>
          </a:p>
        </p:txBody>
      </p:sp>
      <p:sp>
        <p:nvSpPr>
          <p:cNvPr id="77" name="テキスト ボックス 76">
            <a:extLst>
              <a:ext uri="{FF2B5EF4-FFF2-40B4-BE49-F238E27FC236}">
                <a16:creationId xmlns:a16="http://schemas.microsoft.com/office/drawing/2014/main" id="{9EF4F5AB-824C-0689-22CC-ECCF61D25AE7}"/>
              </a:ext>
            </a:extLst>
          </p:cNvPr>
          <p:cNvSpPr txBox="1"/>
          <p:nvPr/>
        </p:nvSpPr>
        <p:spPr>
          <a:xfrm>
            <a:off x="10418344" y="5475497"/>
            <a:ext cx="1534520" cy="738664"/>
          </a:xfrm>
          <a:prstGeom prst="rect">
            <a:avLst/>
          </a:prstGeom>
          <a:noFill/>
        </p:spPr>
        <p:txBody>
          <a:bodyPr wrap="square" rtlCol="0">
            <a:spAutoFit/>
          </a:bodyPr>
          <a:lstStyle/>
          <a:p>
            <a:r>
              <a:rPr lang="en-US" altLang="ja-JP" sz="1400" dirty="0"/>
              <a:t>2024.11.20</a:t>
            </a:r>
          </a:p>
          <a:p>
            <a:r>
              <a:rPr lang="ja-JP" altLang="en-US" sz="1400" dirty="0"/>
              <a:t>愛知太郎作成</a:t>
            </a:r>
            <a:endParaRPr lang="en-US" altLang="ja-JP" sz="1400" dirty="0"/>
          </a:p>
          <a:p>
            <a:r>
              <a:rPr lang="ja-JP" altLang="en-US" sz="1400" dirty="0"/>
              <a:t>メンバー全員</a:t>
            </a:r>
            <a:r>
              <a:rPr lang="en-US" altLang="ja-JP" sz="1400" dirty="0"/>
              <a:t>5</a:t>
            </a:r>
            <a:r>
              <a:rPr lang="ja-JP" altLang="en-US" sz="1400" dirty="0"/>
              <a:t>名</a:t>
            </a:r>
            <a:endParaRPr lang="en-US" altLang="ja-JP" sz="1400" dirty="0"/>
          </a:p>
        </p:txBody>
      </p:sp>
      <p:cxnSp>
        <p:nvCxnSpPr>
          <p:cNvPr id="78" name="直線矢印コネクタ 77">
            <a:extLst>
              <a:ext uri="{FF2B5EF4-FFF2-40B4-BE49-F238E27FC236}">
                <a16:creationId xmlns:a16="http://schemas.microsoft.com/office/drawing/2014/main" id="{80B5AD51-0302-B10F-0315-7795880CF793}"/>
              </a:ext>
            </a:extLst>
          </p:cNvPr>
          <p:cNvCxnSpPr>
            <a:cxnSpLocks/>
          </p:cNvCxnSpPr>
          <p:nvPr/>
        </p:nvCxnSpPr>
        <p:spPr>
          <a:xfrm flipH="1">
            <a:off x="8403709" y="1921183"/>
            <a:ext cx="1232908"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79" name="テキスト ボックス 78">
            <a:extLst>
              <a:ext uri="{FF2B5EF4-FFF2-40B4-BE49-F238E27FC236}">
                <a16:creationId xmlns:a16="http://schemas.microsoft.com/office/drawing/2014/main" id="{F020E3BB-D166-CCAA-0986-6F51081C1B13}"/>
              </a:ext>
            </a:extLst>
          </p:cNvPr>
          <p:cNvSpPr txBox="1"/>
          <p:nvPr/>
        </p:nvSpPr>
        <p:spPr>
          <a:xfrm>
            <a:off x="9636617" y="1763399"/>
            <a:ext cx="1269873" cy="523220"/>
          </a:xfrm>
          <a:prstGeom prst="rect">
            <a:avLst/>
          </a:prstGeom>
          <a:noFill/>
        </p:spPr>
        <p:txBody>
          <a:bodyPr wrap="square" rtlCol="0">
            <a:spAutoFit/>
          </a:bodyPr>
          <a:lstStyle/>
          <a:p>
            <a:r>
              <a:rPr lang="ja-JP" altLang="en-US" sz="1400" dirty="0"/>
              <a:t>好みで</a:t>
            </a:r>
            <a:endParaRPr lang="en-US" altLang="ja-JP" sz="1400" dirty="0"/>
          </a:p>
          <a:p>
            <a:r>
              <a:rPr lang="ja-JP" altLang="en-US" sz="1400" dirty="0"/>
              <a:t>注文</a:t>
            </a:r>
            <a:endParaRPr lang="en-US" altLang="ja-JP" sz="1400" dirty="0"/>
          </a:p>
        </p:txBody>
      </p:sp>
      <p:cxnSp>
        <p:nvCxnSpPr>
          <p:cNvPr id="81" name="直線矢印コネクタ 80">
            <a:extLst>
              <a:ext uri="{FF2B5EF4-FFF2-40B4-BE49-F238E27FC236}">
                <a16:creationId xmlns:a16="http://schemas.microsoft.com/office/drawing/2014/main" id="{DB4D6133-4FFA-4126-313E-A98DF786FD25}"/>
              </a:ext>
            </a:extLst>
          </p:cNvPr>
          <p:cNvCxnSpPr>
            <a:cxnSpLocks/>
          </p:cNvCxnSpPr>
          <p:nvPr/>
        </p:nvCxnSpPr>
        <p:spPr>
          <a:xfrm flipH="1" flipV="1">
            <a:off x="9054276" y="1928770"/>
            <a:ext cx="283620" cy="503231"/>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82" name="テキスト ボックス 81">
            <a:extLst>
              <a:ext uri="{FF2B5EF4-FFF2-40B4-BE49-F238E27FC236}">
                <a16:creationId xmlns:a16="http://schemas.microsoft.com/office/drawing/2014/main" id="{22937C51-9083-9711-6092-CE76CBEEFB1D}"/>
              </a:ext>
            </a:extLst>
          </p:cNvPr>
          <p:cNvSpPr txBox="1"/>
          <p:nvPr/>
        </p:nvSpPr>
        <p:spPr>
          <a:xfrm>
            <a:off x="9166422" y="2428244"/>
            <a:ext cx="1534520" cy="523220"/>
          </a:xfrm>
          <a:prstGeom prst="rect">
            <a:avLst/>
          </a:prstGeom>
          <a:noFill/>
        </p:spPr>
        <p:txBody>
          <a:bodyPr wrap="square" rtlCol="0">
            <a:spAutoFit/>
          </a:bodyPr>
          <a:lstStyle/>
          <a:p>
            <a:r>
              <a:rPr lang="ja-JP" altLang="en-US" sz="1400" dirty="0"/>
              <a:t>自身の</a:t>
            </a:r>
            <a:endParaRPr lang="en-US" altLang="ja-JP" sz="1400" dirty="0"/>
          </a:p>
          <a:p>
            <a:r>
              <a:rPr lang="ja-JP" altLang="en-US" sz="1400" dirty="0"/>
              <a:t>好き嫌いから</a:t>
            </a:r>
            <a:endParaRPr lang="en-US" altLang="ja-JP" sz="1400" dirty="0"/>
          </a:p>
        </p:txBody>
      </p:sp>
      <p:sp>
        <p:nvSpPr>
          <p:cNvPr id="2" name="テキスト ボックス 1">
            <a:extLst>
              <a:ext uri="{FF2B5EF4-FFF2-40B4-BE49-F238E27FC236}">
                <a16:creationId xmlns:a16="http://schemas.microsoft.com/office/drawing/2014/main" id="{64E56706-19AD-1132-8C3D-3F59634963F5}"/>
              </a:ext>
            </a:extLst>
          </p:cNvPr>
          <p:cNvSpPr txBox="1"/>
          <p:nvPr/>
        </p:nvSpPr>
        <p:spPr>
          <a:xfrm>
            <a:off x="640080" y="6318504"/>
            <a:ext cx="11036808" cy="307777"/>
          </a:xfrm>
          <a:prstGeom prst="rect">
            <a:avLst/>
          </a:prstGeom>
          <a:noFill/>
        </p:spPr>
        <p:txBody>
          <a:bodyPr wrap="square" rtlCol="0">
            <a:spAutoFit/>
          </a:bodyPr>
          <a:lstStyle/>
          <a:p>
            <a:r>
              <a:rPr kumimoji="1" lang="ja-JP" altLang="en-US" sz="1400" dirty="0"/>
              <a:t>製造の場合、通常</a:t>
            </a:r>
            <a:r>
              <a:rPr kumimoji="1" lang="en-US" altLang="ja-JP" sz="1400" dirty="0"/>
              <a:t>4M</a:t>
            </a:r>
            <a:r>
              <a:rPr kumimoji="1" lang="ja-JP" altLang="en-US" sz="1400" dirty="0"/>
              <a:t>で考える。人</a:t>
            </a:r>
            <a:r>
              <a:rPr kumimoji="1" lang="en-US" altLang="ja-JP" sz="1400" dirty="0"/>
              <a:t>(Man),</a:t>
            </a:r>
            <a:r>
              <a:rPr kumimoji="1" lang="ja-JP" altLang="en-US" sz="1400" dirty="0"/>
              <a:t>方法</a:t>
            </a:r>
            <a:r>
              <a:rPr kumimoji="1" lang="en-US" altLang="ja-JP" sz="1400" dirty="0"/>
              <a:t>(</a:t>
            </a:r>
            <a:r>
              <a:rPr lang="en-US" altLang="ja-JP" sz="1400" dirty="0"/>
              <a:t>Method),</a:t>
            </a:r>
            <a:r>
              <a:rPr lang="ja-JP" altLang="en-US" sz="1400" dirty="0"/>
              <a:t>機械</a:t>
            </a:r>
            <a:r>
              <a:rPr lang="en-US" altLang="ja-JP" sz="1400" dirty="0"/>
              <a:t>(Machine),</a:t>
            </a:r>
            <a:r>
              <a:rPr lang="ja-JP" altLang="en-US" sz="1400" dirty="0"/>
              <a:t>材料</a:t>
            </a:r>
            <a:r>
              <a:rPr lang="en-US" altLang="ja-JP" sz="1400" dirty="0"/>
              <a:t>(Material)   *</a:t>
            </a:r>
            <a:r>
              <a:rPr lang="ja-JP" altLang="en-US" sz="1400" dirty="0"/>
              <a:t>測定</a:t>
            </a:r>
            <a:r>
              <a:rPr lang="en-US" altLang="ja-JP" sz="1400" dirty="0"/>
              <a:t>(Measurement),</a:t>
            </a:r>
            <a:r>
              <a:rPr lang="ja-JP" altLang="en-US" sz="1400" dirty="0"/>
              <a:t>環境</a:t>
            </a:r>
            <a:r>
              <a:rPr lang="en-US" altLang="ja-JP" sz="1400" dirty="0"/>
              <a:t>(Environment)</a:t>
            </a:r>
            <a:endParaRPr kumimoji="1" lang="en-US" altLang="ja-JP" sz="1400" dirty="0"/>
          </a:p>
        </p:txBody>
      </p:sp>
      <p:sp>
        <p:nvSpPr>
          <p:cNvPr id="6" name="テキスト ボックス 5">
            <a:extLst>
              <a:ext uri="{FF2B5EF4-FFF2-40B4-BE49-F238E27FC236}">
                <a16:creationId xmlns:a16="http://schemas.microsoft.com/office/drawing/2014/main" id="{46D8D06E-FEFA-DC31-28C8-B43B4F8F0E7B}"/>
              </a:ext>
            </a:extLst>
          </p:cNvPr>
          <p:cNvSpPr txBox="1"/>
          <p:nvPr/>
        </p:nvSpPr>
        <p:spPr>
          <a:xfrm>
            <a:off x="10557879" y="336062"/>
            <a:ext cx="1534520" cy="307777"/>
          </a:xfrm>
          <a:prstGeom prst="rect">
            <a:avLst/>
          </a:prstGeom>
          <a:noFill/>
        </p:spPr>
        <p:txBody>
          <a:bodyPr wrap="square" rtlCol="0">
            <a:spAutoFit/>
          </a:bodyPr>
          <a:lstStyle/>
          <a:p>
            <a:r>
              <a:rPr lang="ja-JP" altLang="en-US" sz="1400" b="1" dirty="0"/>
              <a:t>*太字は事実</a:t>
            </a:r>
            <a:endParaRPr lang="en-US" altLang="ja-JP" sz="1400" b="1" dirty="0"/>
          </a:p>
        </p:txBody>
      </p:sp>
      <p:cxnSp>
        <p:nvCxnSpPr>
          <p:cNvPr id="9" name="直線矢印コネクタ 8">
            <a:extLst>
              <a:ext uri="{FF2B5EF4-FFF2-40B4-BE49-F238E27FC236}">
                <a16:creationId xmlns:a16="http://schemas.microsoft.com/office/drawing/2014/main" id="{250B95F1-B33D-38F7-1046-54C45FEDD4FF}"/>
              </a:ext>
            </a:extLst>
          </p:cNvPr>
          <p:cNvCxnSpPr>
            <a:cxnSpLocks/>
          </p:cNvCxnSpPr>
          <p:nvPr/>
        </p:nvCxnSpPr>
        <p:spPr>
          <a:xfrm flipH="1">
            <a:off x="4086611" y="1248289"/>
            <a:ext cx="491688" cy="330124"/>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0" name="テキスト ボックス 19">
            <a:extLst>
              <a:ext uri="{FF2B5EF4-FFF2-40B4-BE49-F238E27FC236}">
                <a16:creationId xmlns:a16="http://schemas.microsoft.com/office/drawing/2014/main" id="{416A3D32-A6BC-BB05-94C0-6F5D6AC2B95A}"/>
              </a:ext>
            </a:extLst>
          </p:cNvPr>
          <p:cNvSpPr txBox="1"/>
          <p:nvPr/>
        </p:nvSpPr>
        <p:spPr>
          <a:xfrm>
            <a:off x="4438358" y="1013128"/>
            <a:ext cx="1534520" cy="307777"/>
          </a:xfrm>
          <a:prstGeom prst="rect">
            <a:avLst/>
          </a:prstGeom>
          <a:noFill/>
        </p:spPr>
        <p:txBody>
          <a:bodyPr wrap="square" rtlCol="0">
            <a:spAutoFit/>
          </a:bodyPr>
          <a:lstStyle/>
          <a:p>
            <a:r>
              <a:rPr lang="ja-JP" altLang="en-US" sz="1400" dirty="0"/>
              <a:t>利益を出すため</a:t>
            </a:r>
            <a:endParaRPr lang="en-US" altLang="ja-JP" sz="1400" dirty="0"/>
          </a:p>
        </p:txBody>
      </p:sp>
      <p:sp>
        <p:nvSpPr>
          <p:cNvPr id="24" name="テキスト ボックス 23">
            <a:extLst>
              <a:ext uri="{FF2B5EF4-FFF2-40B4-BE49-F238E27FC236}">
                <a16:creationId xmlns:a16="http://schemas.microsoft.com/office/drawing/2014/main" id="{AEDEB9A7-1933-8C21-F979-711D7A3BB4F6}"/>
              </a:ext>
            </a:extLst>
          </p:cNvPr>
          <p:cNvSpPr txBox="1"/>
          <p:nvPr/>
        </p:nvSpPr>
        <p:spPr>
          <a:xfrm>
            <a:off x="9009040" y="1069911"/>
            <a:ext cx="1534520" cy="523220"/>
          </a:xfrm>
          <a:prstGeom prst="rect">
            <a:avLst/>
          </a:prstGeom>
          <a:noFill/>
        </p:spPr>
        <p:txBody>
          <a:bodyPr wrap="square" rtlCol="0">
            <a:spAutoFit/>
          </a:bodyPr>
          <a:lstStyle/>
          <a:p>
            <a:r>
              <a:rPr lang="ja-JP" altLang="en-US" sz="1400" dirty="0"/>
              <a:t>昔からの慣習で</a:t>
            </a:r>
            <a:endParaRPr lang="en-US" altLang="ja-JP" sz="1400" dirty="0"/>
          </a:p>
          <a:p>
            <a:r>
              <a:rPr lang="ja-JP" altLang="en-US" sz="1400" dirty="0"/>
              <a:t>仕入れる</a:t>
            </a:r>
            <a:endParaRPr lang="en-US" altLang="ja-JP" sz="1400" dirty="0"/>
          </a:p>
        </p:txBody>
      </p:sp>
      <p:cxnSp>
        <p:nvCxnSpPr>
          <p:cNvPr id="29" name="直線矢印コネクタ 28">
            <a:extLst>
              <a:ext uri="{FF2B5EF4-FFF2-40B4-BE49-F238E27FC236}">
                <a16:creationId xmlns:a16="http://schemas.microsoft.com/office/drawing/2014/main" id="{5456094D-57FF-3BEA-944B-86696AF86328}"/>
              </a:ext>
            </a:extLst>
          </p:cNvPr>
          <p:cNvCxnSpPr>
            <a:cxnSpLocks/>
          </p:cNvCxnSpPr>
          <p:nvPr/>
        </p:nvCxnSpPr>
        <p:spPr>
          <a:xfrm flipH="1">
            <a:off x="8853366" y="1564543"/>
            <a:ext cx="166796" cy="350996"/>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2" name="直線矢印コネクタ 31">
            <a:extLst>
              <a:ext uri="{FF2B5EF4-FFF2-40B4-BE49-F238E27FC236}">
                <a16:creationId xmlns:a16="http://schemas.microsoft.com/office/drawing/2014/main" id="{F89C2E74-B4D9-A93A-3042-59A4B2B902E7}"/>
              </a:ext>
            </a:extLst>
          </p:cNvPr>
          <p:cNvCxnSpPr>
            <a:cxnSpLocks/>
          </p:cNvCxnSpPr>
          <p:nvPr/>
        </p:nvCxnSpPr>
        <p:spPr>
          <a:xfrm flipH="1" flipV="1">
            <a:off x="3792224" y="4993200"/>
            <a:ext cx="94215" cy="273743"/>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8" name="テキスト ボックス 37">
            <a:extLst>
              <a:ext uri="{FF2B5EF4-FFF2-40B4-BE49-F238E27FC236}">
                <a16:creationId xmlns:a16="http://schemas.microsoft.com/office/drawing/2014/main" id="{0BF1E2EE-6F9F-9E1B-9C6B-F5D906C8FA45}"/>
              </a:ext>
            </a:extLst>
          </p:cNvPr>
          <p:cNvSpPr txBox="1"/>
          <p:nvPr/>
        </p:nvSpPr>
        <p:spPr>
          <a:xfrm>
            <a:off x="3214443" y="5266943"/>
            <a:ext cx="1720759" cy="523220"/>
          </a:xfrm>
          <a:prstGeom prst="rect">
            <a:avLst/>
          </a:prstGeom>
          <a:noFill/>
        </p:spPr>
        <p:txBody>
          <a:bodyPr wrap="square" rtlCol="0">
            <a:spAutoFit/>
          </a:bodyPr>
          <a:lstStyle/>
          <a:p>
            <a:r>
              <a:rPr lang="ja-JP" altLang="en-US" sz="1400" dirty="0">
                <a:solidFill>
                  <a:srgbClr val="3333FF"/>
                </a:solidFill>
              </a:rPr>
              <a:t>売れ残る商品は</a:t>
            </a:r>
            <a:endParaRPr lang="en-US" altLang="ja-JP" sz="1400" dirty="0">
              <a:solidFill>
                <a:srgbClr val="3333FF"/>
              </a:solidFill>
            </a:endParaRPr>
          </a:p>
          <a:p>
            <a:r>
              <a:rPr lang="ja-JP" altLang="en-US" sz="1400" dirty="0">
                <a:solidFill>
                  <a:srgbClr val="3333FF"/>
                </a:solidFill>
              </a:rPr>
              <a:t>店の奥にある</a:t>
            </a:r>
            <a:endParaRPr lang="en-US" altLang="ja-JP" sz="1400" dirty="0">
              <a:solidFill>
                <a:srgbClr val="3333FF"/>
              </a:solidFill>
            </a:endParaRPr>
          </a:p>
        </p:txBody>
      </p:sp>
      <p:sp>
        <p:nvSpPr>
          <p:cNvPr id="40" name="テキスト ボックス 39">
            <a:extLst>
              <a:ext uri="{FF2B5EF4-FFF2-40B4-BE49-F238E27FC236}">
                <a16:creationId xmlns:a16="http://schemas.microsoft.com/office/drawing/2014/main" id="{87166CF5-118C-462C-B0B9-A80BC5F5EA03}"/>
              </a:ext>
            </a:extLst>
          </p:cNvPr>
          <p:cNvSpPr txBox="1"/>
          <p:nvPr/>
        </p:nvSpPr>
        <p:spPr>
          <a:xfrm>
            <a:off x="73407" y="1638598"/>
            <a:ext cx="2481947" cy="307777"/>
          </a:xfrm>
          <a:prstGeom prst="rect">
            <a:avLst/>
          </a:prstGeom>
          <a:noFill/>
        </p:spPr>
        <p:txBody>
          <a:bodyPr wrap="square" rtlCol="0">
            <a:spAutoFit/>
          </a:bodyPr>
          <a:lstStyle/>
          <a:p>
            <a:r>
              <a:rPr kumimoji="1" lang="ja-JP" altLang="en-US" sz="1400" dirty="0">
                <a:solidFill>
                  <a:srgbClr val="3333FF"/>
                </a:solidFill>
              </a:rPr>
              <a:t>売れ残りを想定していない</a:t>
            </a:r>
          </a:p>
        </p:txBody>
      </p:sp>
      <p:cxnSp>
        <p:nvCxnSpPr>
          <p:cNvPr id="42" name="直線矢印コネクタ 41">
            <a:extLst>
              <a:ext uri="{FF2B5EF4-FFF2-40B4-BE49-F238E27FC236}">
                <a16:creationId xmlns:a16="http://schemas.microsoft.com/office/drawing/2014/main" id="{00637ED6-6DC8-D255-D90E-692407B80A31}"/>
              </a:ext>
            </a:extLst>
          </p:cNvPr>
          <p:cNvCxnSpPr>
            <a:cxnSpLocks/>
          </p:cNvCxnSpPr>
          <p:nvPr/>
        </p:nvCxnSpPr>
        <p:spPr>
          <a:xfrm flipH="1">
            <a:off x="4419456" y="2980314"/>
            <a:ext cx="828000"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3" name="直線矢印コネクタ 52">
            <a:extLst>
              <a:ext uri="{FF2B5EF4-FFF2-40B4-BE49-F238E27FC236}">
                <a16:creationId xmlns:a16="http://schemas.microsoft.com/office/drawing/2014/main" id="{EEFD55E3-FEC7-44DC-A52B-6527E1846AC1}"/>
              </a:ext>
            </a:extLst>
          </p:cNvPr>
          <p:cNvCxnSpPr>
            <a:cxnSpLocks/>
          </p:cNvCxnSpPr>
          <p:nvPr/>
        </p:nvCxnSpPr>
        <p:spPr>
          <a:xfrm flipH="1" flipV="1">
            <a:off x="4918759" y="2971765"/>
            <a:ext cx="166738" cy="37327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54" name="テキスト ボックス 53">
            <a:extLst>
              <a:ext uri="{FF2B5EF4-FFF2-40B4-BE49-F238E27FC236}">
                <a16:creationId xmlns:a16="http://schemas.microsoft.com/office/drawing/2014/main" id="{CEF80B54-0902-AE88-8F30-05BAE80DA6E6}"/>
              </a:ext>
            </a:extLst>
          </p:cNvPr>
          <p:cNvSpPr txBox="1"/>
          <p:nvPr/>
        </p:nvSpPr>
        <p:spPr>
          <a:xfrm>
            <a:off x="4604623" y="3273604"/>
            <a:ext cx="2481947" cy="307777"/>
          </a:xfrm>
          <a:prstGeom prst="rect">
            <a:avLst/>
          </a:prstGeom>
          <a:noFill/>
        </p:spPr>
        <p:txBody>
          <a:bodyPr wrap="square" rtlCol="0">
            <a:spAutoFit/>
          </a:bodyPr>
          <a:lstStyle/>
          <a:p>
            <a:r>
              <a:rPr kumimoji="1" lang="ja-JP" altLang="en-US" sz="1400" dirty="0">
                <a:solidFill>
                  <a:srgbClr val="3333FF"/>
                </a:solidFill>
              </a:rPr>
              <a:t>売れ残りを想定していない</a:t>
            </a:r>
          </a:p>
        </p:txBody>
      </p:sp>
      <p:cxnSp>
        <p:nvCxnSpPr>
          <p:cNvPr id="56" name="直線矢印コネクタ 55">
            <a:extLst>
              <a:ext uri="{FF2B5EF4-FFF2-40B4-BE49-F238E27FC236}">
                <a16:creationId xmlns:a16="http://schemas.microsoft.com/office/drawing/2014/main" id="{2E65048E-459E-C34A-5AF5-2914A09F0B19}"/>
              </a:ext>
            </a:extLst>
          </p:cNvPr>
          <p:cNvCxnSpPr>
            <a:cxnSpLocks/>
          </p:cNvCxnSpPr>
          <p:nvPr/>
        </p:nvCxnSpPr>
        <p:spPr>
          <a:xfrm flipH="1">
            <a:off x="4717350" y="2592895"/>
            <a:ext cx="166796" cy="350996"/>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57" name="テキスト ボックス 56">
            <a:extLst>
              <a:ext uri="{FF2B5EF4-FFF2-40B4-BE49-F238E27FC236}">
                <a16:creationId xmlns:a16="http://schemas.microsoft.com/office/drawing/2014/main" id="{99E385A0-30AC-30FC-4D49-1B028F37B58A}"/>
              </a:ext>
            </a:extLst>
          </p:cNvPr>
          <p:cNvSpPr txBox="1"/>
          <p:nvPr/>
        </p:nvSpPr>
        <p:spPr>
          <a:xfrm>
            <a:off x="4587268" y="2439636"/>
            <a:ext cx="1534520" cy="307777"/>
          </a:xfrm>
          <a:prstGeom prst="rect">
            <a:avLst/>
          </a:prstGeom>
          <a:noFill/>
        </p:spPr>
        <p:txBody>
          <a:bodyPr wrap="square" rtlCol="0">
            <a:spAutoFit/>
          </a:bodyPr>
          <a:lstStyle/>
          <a:p>
            <a:r>
              <a:rPr lang="ja-JP" altLang="en-US" sz="1400" dirty="0">
                <a:solidFill>
                  <a:srgbClr val="3333FF"/>
                </a:solidFill>
              </a:rPr>
              <a:t>人手が足りない</a:t>
            </a:r>
            <a:endParaRPr kumimoji="1" lang="en-US" altLang="ja-JP" sz="1400" dirty="0">
              <a:solidFill>
                <a:srgbClr val="3333FF"/>
              </a:solidFill>
            </a:endParaRPr>
          </a:p>
        </p:txBody>
      </p:sp>
      <p:sp>
        <p:nvSpPr>
          <p:cNvPr id="58" name="テキスト ボックス 57">
            <a:extLst>
              <a:ext uri="{FF2B5EF4-FFF2-40B4-BE49-F238E27FC236}">
                <a16:creationId xmlns:a16="http://schemas.microsoft.com/office/drawing/2014/main" id="{F98FA453-AA83-1C07-4027-DD1B87420495}"/>
              </a:ext>
            </a:extLst>
          </p:cNvPr>
          <p:cNvSpPr txBox="1"/>
          <p:nvPr/>
        </p:nvSpPr>
        <p:spPr>
          <a:xfrm>
            <a:off x="7578587" y="4364495"/>
            <a:ext cx="1818623" cy="307777"/>
          </a:xfrm>
          <a:prstGeom prst="rect">
            <a:avLst/>
          </a:prstGeom>
          <a:noFill/>
        </p:spPr>
        <p:txBody>
          <a:bodyPr wrap="square" rtlCol="0">
            <a:spAutoFit/>
          </a:bodyPr>
          <a:lstStyle/>
          <a:p>
            <a:r>
              <a:rPr lang="ja-JP" altLang="en-US" sz="1400" dirty="0">
                <a:solidFill>
                  <a:srgbClr val="3333FF"/>
                </a:solidFill>
              </a:rPr>
              <a:t>お客様</a:t>
            </a:r>
            <a:r>
              <a:rPr lang="ja-JP" altLang="en-US" sz="1400" dirty="0"/>
              <a:t>の要望がある</a:t>
            </a:r>
            <a:endParaRPr lang="en-US" altLang="ja-JP" sz="1400" dirty="0"/>
          </a:p>
        </p:txBody>
      </p:sp>
      <p:sp>
        <p:nvSpPr>
          <p:cNvPr id="59" name="フリーフォーム: 図形 58">
            <a:extLst>
              <a:ext uri="{FF2B5EF4-FFF2-40B4-BE49-F238E27FC236}">
                <a16:creationId xmlns:a16="http://schemas.microsoft.com/office/drawing/2014/main" id="{2796D036-9445-94E4-F490-03E962CEDF0F}"/>
              </a:ext>
            </a:extLst>
          </p:cNvPr>
          <p:cNvSpPr/>
          <p:nvPr/>
        </p:nvSpPr>
        <p:spPr>
          <a:xfrm>
            <a:off x="8757920" y="4145280"/>
            <a:ext cx="1158240" cy="0"/>
          </a:xfrm>
          <a:custGeom>
            <a:avLst/>
            <a:gdLst>
              <a:gd name="connsiteX0" fmla="*/ 0 w 1158240"/>
              <a:gd name="connsiteY0" fmla="*/ 0 h 0"/>
              <a:gd name="connsiteX1" fmla="*/ 1158240 w 1158240"/>
              <a:gd name="connsiteY1" fmla="*/ 0 h 0"/>
            </a:gdLst>
            <a:ahLst/>
            <a:cxnLst>
              <a:cxn ang="0">
                <a:pos x="connsiteX0" y="connsiteY0"/>
              </a:cxn>
              <a:cxn ang="0">
                <a:pos x="connsiteX1" y="connsiteY1"/>
              </a:cxn>
            </a:cxnLst>
            <a:rect l="l" t="t" r="r" b="b"/>
            <a:pathLst>
              <a:path w="1158240">
                <a:moveTo>
                  <a:pt x="0" y="0"/>
                </a:moveTo>
                <a:lnTo>
                  <a:pt x="1158240" y="0"/>
                </a:lnTo>
              </a:path>
            </a:pathLst>
          </a:cu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0" name="フリーフォーム: 図形 59">
            <a:extLst>
              <a:ext uri="{FF2B5EF4-FFF2-40B4-BE49-F238E27FC236}">
                <a16:creationId xmlns:a16="http://schemas.microsoft.com/office/drawing/2014/main" id="{87A87033-99A5-5395-6A0D-B50CFCF84C3D}"/>
              </a:ext>
            </a:extLst>
          </p:cNvPr>
          <p:cNvSpPr/>
          <p:nvPr/>
        </p:nvSpPr>
        <p:spPr>
          <a:xfrm>
            <a:off x="8757920" y="4190946"/>
            <a:ext cx="1158240" cy="0"/>
          </a:xfrm>
          <a:custGeom>
            <a:avLst/>
            <a:gdLst>
              <a:gd name="connsiteX0" fmla="*/ 0 w 1158240"/>
              <a:gd name="connsiteY0" fmla="*/ 0 h 0"/>
              <a:gd name="connsiteX1" fmla="*/ 1158240 w 1158240"/>
              <a:gd name="connsiteY1" fmla="*/ 0 h 0"/>
            </a:gdLst>
            <a:ahLst/>
            <a:cxnLst>
              <a:cxn ang="0">
                <a:pos x="connsiteX0" y="connsiteY0"/>
              </a:cxn>
              <a:cxn ang="0">
                <a:pos x="connsiteX1" y="connsiteY1"/>
              </a:cxn>
            </a:cxnLst>
            <a:rect l="l" t="t" r="r" b="b"/>
            <a:pathLst>
              <a:path w="1158240">
                <a:moveTo>
                  <a:pt x="0" y="0"/>
                </a:moveTo>
                <a:lnTo>
                  <a:pt x="1158240" y="0"/>
                </a:lnTo>
              </a:path>
            </a:pathLst>
          </a:cu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67" name="直線矢印コネクタ 66">
            <a:extLst>
              <a:ext uri="{FF2B5EF4-FFF2-40B4-BE49-F238E27FC236}">
                <a16:creationId xmlns:a16="http://schemas.microsoft.com/office/drawing/2014/main" id="{B24BD910-2315-EBA1-22EC-093E31FBFBBE}"/>
              </a:ext>
            </a:extLst>
          </p:cNvPr>
          <p:cNvCxnSpPr>
            <a:cxnSpLocks/>
          </p:cNvCxnSpPr>
          <p:nvPr/>
        </p:nvCxnSpPr>
        <p:spPr>
          <a:xfrm flipH="1">
            <a:off x="6934559" y="5051985"/>
            <a:ext cx="1046841"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70" name="テキスト ボックス 69">
            <a:extLst>
              <a:ext uri="{FF2B5EF4-FFF2-40B4-BE49-F238E27FC236}">
                <a16:creationId xmlns:a16="http://schemas.microsoft.com/office/drawing/2014/main" id="{1B792950-C404-4C88-5B2B-1299421125F5}"/>
              </a:ext>
            </a:extLst>
          </p:cNvPr>
          <p:cNvSpPr txBox="1"/>
          <p:nvPr/>
        </p:nvSpPr>
        <p:spPr>
          <a:xfrm>
            <a:off x="8005971" y="4915348"/>
            <a:ext cx="2463032" cy="307777"/>
          </a:xfrm>
          <a:prstGeom prst="rect">
            <a:avLst/>
          </a:prstGeom>
          <a:noFill/>
        </p:spPr>
        <p:txBody>
          <a:bodyPr wrap="square" rtlCol="0">
            <a:spAutoFit/>
          </a:bodyPr>
          <a:lstStyle/>
          <a:p>
            <a:r>
              <a:rPr lang="ja-JP" altLang="en-US" sz="1400" b="1" dirty="0"/>
              <a:t>美味しさを検証していない</a:t>
            </a:r>
            <a:endParaRPr kumimoji="1" lang="en-US" altLang="ja-JP" sz="1400" b="1" dirty="0"/>
          </a:p>
        </p:txBody>
      </p:sp>
      <p:cxnSp>
        <p:nvCxnSpPr>
          <p:cNvPr id="72" name="直線矢印コネクタ 71">
            <a:extLst>
              <a:ext uri="{FF2B5EF4-FFF2-40B4-BE49-F238E27FC236}">
                <a16:creationId xmlns:a16="http://schemas.microsoft.com/office/drawing/2014/main" id="{155AFE75-D936-2392-9550-4BC1E0956F83}"/>
              </a:ext>
            </a:extLst>
          </p:cNvPr>
          <p:cNvCxnSpPr>
            <a:cxnSpLocks/>
          </p:cNvCxnSpPr>
          <p:nvPr/>
        </p:nvCxnSpPr>
        <p:spPr>
          <a:xfrm flipH="1">
            <a:off x="3714118" y="4402121"/>
            <a:ext cx="309094" cy="482796"/>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76" name="テキスト ボックス 75">
            <a:extLst>
              <a:ext uri="{FF2B5EF4-FFF2-40B4-BE49-F238E27FC236}">
                <a16:creationId xmlns:a16="http://schemas.microsoft.com/office/drawing/2014/main" id="{6567461F-FAA1-367F-0C42-E41D0CC7EC06}"/>
              </a:ext>
            </a:extLst>
          </p:cNvPr>
          <p:cNvSpPr txBox="1"/>
          <p:nvPr/>
        </p:nvSpPr>
        <p:spPr>
          <a:xfrm>
            <a:off x="3785075" y="4164264"/>
            <a:ext cx="1720759" cy="307777"/>
          </a:xfrm>
          <a:prstGeom prst="rect">
            <a:avLst/>
          </a:prstGeom>
          <a:noFill/>
        </p:spPr>
        <p:txBody>
          <a:bodyPr wrap="square" rtlCol="0">
            <a:spAutoFit/>
          </a:bodyPr>
          <a:lstStyle/>
          <a:p>
            <a:r>
              <a:rPr lang="ja-JP" altLang="en-US" sz="1400" dirty="0">
                <a:solidFill>
                  <a:srgbClr val="3333FF"/>
                </a:solidFill>
              </a:rPr>
              <a:t>ポップが無い</a:t>
            </a:r>
            <a:endParaRPr lang="en-US" altLang="ja-JP" sz="1400" dirty="0">
              <a:solidFill>
                <a:srgbClr val="3333FF"/>
              </a:solidFill>
            </a:endParaRPr>
          </a:p>
        </p:txBody>
      </p:sp>
      <p:cxnSp>
        <p:nvCxnSpPr>
          <p:cNvPr id="80" name="直線矢印コネクタ 79">
            <a:extLst>
              <a:ext uri="{FF2B5EF4-FFF2-40B4-BE49-F238E27FC236}">
                <a16:creationId xmlns:a16="http://schemas.microsoft.com/office/drawing/2014/main" id="{2E8A63AA-3F32-5482-27BD-8A1408A84EEA}"/>
              </a:ext>
            </a:extLst>
          </p:cNvPr>
          <p:cNvCxnSpPr>
            <a:cxnSpLocks/>
          </p:cNvCxnSpPr>
          <p:nvPr/>
        </p:nvCxnSpPr>
        <p:spPr>
          <a:xfrm flipH="1" flipV="1">
            <a:off x="7506676" y="5111823"/>
            <a:ext cx="184741" cy="32400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83" name="テキスト ボックス 82">
            <a:extLst>
              <a:ext uri="{FF2B5EF4-FFF2-40B4-BE49-F238E27FC236}">
                <a16:creationId xmlns:a16="http://schemas.microsoft.com/office/drawing/2014/main" id="{7F416249-38B1-8E05-067D-15832CC20C46}"/>
              </a:ext>
            </a:extLst>
          </p:cNvPr>
          <p:cNvSpPr txBox="1"/>
          <p:nvPr/>
        </p:nvSpPr>
        <p:spPr>
          <a:xfrm>
            <a:off x="7504786" y="5453699"/>
            <a:ext cx="2303462" cy="523220"/>
          </a:xfrm>
          <a:prstGeom prst="rect">
            <a:avLst/>
          </a:prstGeom>
          <a:noFill/>
        </p:spPr>
        <p:txBody>
          <a:bodyPr wrap="square" rtlCol="0">
            <a:spAutoFit/>
          </a:bodyPr>
          <a:lstStyle/>
          <a:p>
            <a:r>
              <a:rPr lang="ja-JP" altLang="en-US" sz="1400" dirty="0">
                <a:solidFill>
                  <a:srgbClr val="3333FF"/>
                </a:solidFill>
              </a:rPr>
              <a:t>美味しい</a:t>
            </a:r>
            <a:r>
              <a:rPr lang="en-US" altLang="ja-JP" sz="1400" dirty="0">
                <a:solidFill>
                  <a:srgbClr val="3333FF"/>
                </a:solidFill>
              </a:rPr>
              <a:t>(</a:t>
            </a:r>
            <a:r>
              <a:rPr lang="ja-JP" altLang="en-US" sz="1400" dirty="0">
                <a:solidFill>
                  <a:srgbClr val="3333FF"/>
                </a:solidFill>
              </a:rPr>
              <a:t>売れる</a:t>
            </a:r>
            <a:r>
              <a:rPr lang="en-US" altLang="ja-JP" sz="1400" dirty="0">
                <a:solidFill>
                  <a:srgbClr val="3333FF"/>
                </a:solidFill>
              </a:rPr>
              <a:t>)</a:t>
            </a:r>
            <a:r>
              <a:rPr lang="ja-JP" altLang="en-US" sz="1400" dirty="0">
                <a:solidFill>
                  <a:srgbClr val="3333FF"/>
                </a:solidFill>
              </a:rPr>
              <a:t>との</a:t>
            </a:r>
            <a:endParaRPr lang="en-US" altLang="ja-JP" sz="1400" dirty="0">
              <a:solidFill>
                <a:srgbClr val="3333FF"/>
              </a:solidFill>
            </a:endParaRPr>
          </a:p>
          <a:p>
            <a:r>
              <a:rPr lang="ja-JP" altLang="en-US" sz="1400" dirty="0">
                <a:solidFill>
                  <a:srgbClr val="3333FF"/>
                </a:solidFill>
              </a:rPr>
              <a:t>思い込みがある</a:t>
            </a:r>
            <a:endParaRPr kumimoji="1" lang="en-US" altLang="ja-JP" sz="1400" dirty="0">
              <a:solidFill>
                <a:srgbClr val="3333FF"/>
              </a:solidFill>
            </a:endParaRPr>
          </a:p>
        </p:txBody>
      </p:sp>
      <p:cxnSp>
        <p:nvCxnSpPr>
          <p:cNvPr id="85" name="直線矢印コネクタ 84">
            <a:extLst>
              <a:ext uri="{FF2B5EF4-FFF2-40B4-BE49-F238E27FC236}">
                <a16:creationId xmlns:a16="http://schemas.microsoft.com/office/drawing/2014/main" id="{BB1FFCEA-2BFD-32AA-07A3-1F5DCB8283B6}"/>
              </a:ext>
            </a:extLst>
          </p:cNvPr>
          <p:cNvCxnSpPr>
            <a:cxnSpLocks/>
          </p:cNvCxnSpPr>
          <p:nvPr/>
        </p:nvCxnSpPr>
        <p:spPr>
          <a:xfrm>
            <a:off x="8109920" y="2717079"/>
            <a:ext cx="648000"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86" name="テキスト ボックス 85">
            <a:extLst>
              <a:ext uri="{FF2B5EF4-FFF2-40B4-BE49-F238E27FC236}">
                <a16:creationId xmlns:a16="http://schemas.microsoft.com/office/drawing/2014/main" id="{1C4487C9-68BD-303E-B125-545A55CD396A}"/>
              </a:ext>
            </a:extLst>
          </p:cNvPr>
          <p:cNvSpPr txBox="1"/>
          <p:nvPr/>
        </p:nvSpPr>
        <p:spPr>
          <a:xfrm>
            <a:off x="6851769" y="2459928"/>
            <a:ext cx="1534520" cy="523220"/>
          </a:xfrm>
          <a:prstGeom prst="rect">
            <a:avLst/>
          </a:prstGeom>
          <a:noFill/>
        </p:spPr>
        <p:txBody>
          <a:bodyPr wrap="square" rtlCol="0">
            <a:spAutoFit/>
          </a:bodyPr>
          <a:lstStyle/>
          <a:p>
            <a:r>
              <a:rPr kumimoji="1" lang="ja-JP" altLang="en-US" sz="1400" dirty="0">
                <a:solidFill>
                  <a:srgbClr val="3333FF"/>
                </a:solidFill>
              </a:rPr>
              <a:t>バイトの意見を</a:t>
            </a:r>
            <a:endParaRPr kumimoji="1" lang="en-US" altLang="ja-JP" sz="1400" dirty="0">
              <a:solidFill>
                <a:srgbClr val="3333FF"/>
              </a:solidFill>
            </a:endParaRPr>
          </a:p>
          <a:p>
            <a:r>
              <a:rPr lang="ja-JP" altLang="en-US" sz="1400" dirty="0">
                <a:solidFill>
                  <a:srgbClr val="3333FF"/>
                </a:solidFill>
              </a:rPr>
              <a:t>聞いていない</a:t>
            </a:r>
            <a:endParaRPr kumimoji="1" lang="en-US" altLang="ja-JP" sz="1400" dirty="0">
              <a:solidFill>
                <a:srgbClr val="3333FF"/>
              </a:solidFill>
            </a:endParaRPr>
          </a:p>
        </p:txBody>
      </p:sp>
      <p:cxnSp>
        <p:nvCxnSpPr>
          <p:cNvPr id="87" name="直線矢印コネクタ 86">
            <a:extLst>
              <a:ext uri="{FF2B5EF4-FFF2-40B4-BE49-F238E27FC236}">
                <a16:creationId xmlns:a16="http://schemas.microsoft.com/office/drawing/2014/main" id="{439C9373-C766-4CCB-D49B-43DD1986B269}"/>
              </a:ext>
            </a:extLst>
          </p:cNvPr>
          <p:cNvCxnSpPr>
            <a:cxnSpLocks/>
          </p:cNvCxnSpPr>
          <p:nvPr/>
        </p:nvCxnSpPr>
        <p:spPr>
          <a:xfrm>
            <a:off x="8082175" y="2092862"/>
            <a:ext cx="326287" cy="583338"/>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91" name="テキスト ボックス 90">
            <a:extLst>
              <a:ext uri="{FF2B5EF4-FFF2-40B4-BE49-F238E27FC236}">
                <a16:creationId xmlns:a16="http://schemas.microsoft.com/office/drawing/2014/main" id="{01F5EBB7-DA69-21CA-91BE-6EE75421DDB6}"/>
              </a:ext>
            </a:extLst>
          </p:cNvPr>
          <p:cNvSpPr txBox="1"/>
          <p:nvPr/>
        </p:nvSpPr>
        <p:spPr>
          <a:xfrm>
            <a:off x="6715078" y="1652534"/>
            <a:ext cx="1897450" cy="523220"/>
          </a:xfrm>
          <a:prstGeom prst="rect">
            <a:avLst/>
          </a:prstGeom>
          <a:noFill/>
        </p:spPr>
        <p:txBody>
          <a:bodyPr wrap="square" rtlCol="0">
            <a:spAutoFit/>
          </a:bodyPr>
          <a:lstStyle/>
          <a:p>
            <a:r>
              <a:rPr lang="ja-JP" altLang="en-US" sz="1400" dirty="0">
                <a:solidFill>
                  <a:srgbClr val="3333FF"/>
                </a:solidFill>
              </a:rPr>
              <a:t>自身のセレクトが</a:t>
            </a:r>
            <a:endParaRPr lang="en-US" altLang="ja-JP" sz="1400" dirty="0">
              <a:solidFill>
                <a:srgbClr val="3333FF"/>
              </a:solidFill>
            </a:endParaRPr>
          </a:p>
          <a:p>
            <a:r>
              <a:rPr lang="ja-JP" altLang="en-US" sz="1400" dirty="0">
                <a:solidFill>
                  <a:srgbClr val="3333FF"/>
                </a:solidFill>
              </a:rPr>
              <a:t>正しいとの思い込み</a:t>
            </a:r>
            <a:endParaRPr lang="en-US" altLang="ja-JP" sz="1400" dirty="0">
              <a:solidFill>
                <a:srgbClr val="3333FF"/>
              </a:solidFill>
            </a:endParaRPr>
          </a:p>
        </p:txBody>
      </p:sp>
      <p:sp>
        <p:nvSpPr>
          <p:cNvPr id="11" name="テキスト ボックス 10">
            <a:extLst>
              <a:ext uri="{FF2B5EF4-FFF2-40B4-BE49-F238E27FC236}">
                <a16:creationId xmlns:a16="http://schemas.microsoft.com/office/drawing/2014/main" id="{2F8AB2C0-E303-87A8-33A1-DC1E0E1B831E}"/>
              </a:ext>
            </a:extLst>
          </p:cNvPr>
          <p:cNvSpPr txBox="1"/>
          <p:nvPr/>
        </p:nvSpPr>
        <p:spPr>
          <a:xfrm>
            <a:off x="2380391" y="89344"/>
            <a:ext cx="2459736" cy="369332"/>
          </a:xfrm>
          <a:prstGeom prst="rect">
            <a:avLst/>
          </a:prstGeom>
          <a:noFill/>
        </p:spPr>
        <p:txBody>
          <a:bodyPr wrap="square" rtlCol="0">
            <a:spAutoFit/>
          </a:bodyPr>
          <a:lstStyle/>
          <a:p>
            <a:r>
              <a:rPr lang="ja-JP" altLang="en-US" dirty="0"/>
              <a:t>熊谷さん</a:t>
            </a:r>
            <a:endParaRPr kumimoji="1" lang="ja-JP" altLang="en-US" dirty="0"/>
          </a:p>
        </p:txBody>
      </p:sp>
    </p:spTree>
    <p:extLst>
      <p:ext uri="{BB962C8B-B14F-4D97-AF65-F5344CB8AC3E}">
        <p14:creationId xmlns:p14="http://schemas.microsoft.com/office/powerpoint/2010/main" val="347399668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テキスト ボックス 6">
            <a:extLst>
              <a:ext uri="{FF2B5EF4-FFF2-40B4-BE49-F238E27FC236}">
                <a16:creationId xmlns:a16="http://schemas.microsoft.com/office/drawing/2014/main" id="{405A8C1D-8B70-5072-E44E-5F8057CD5207}"/>
              </a:ext>
            </a:extLst>
          </p:cNvPr>
          <p:cNvSpPr txBox="1"/>
          <p:nvPr/>
        </p:nvSpPr>
        <p:spPr>
          <a:xfrm>
            <a:off x="114286" y="98291"/>
            <a:ext cx="2459736" cy="369332"/>
          </a:xfrm>
          <a:prstGeom prst="rect">
            <a:avLst/>
          </a:prstGeom>
          <a:noFill/>
        </p:spPr>
        <p:txBody>
          <a:bodyPr wrap="square" rtlCol="0">
            <a:spAutoFit/>
          </a:bodyPr>
          <a:lstStyle/>
          <a:p>
            <a:r>
              <a:rPr kumimoji="1" lang="ja-JP" altLang="en-US" dirty="0"/>
              <a:t>要因解析</a:t>
            </a:r>
          </a:p>
        </p:txBody>
      </p:sp>
      <p:sp>
        <p:nvSpPr>
          <p:cNvPr id="8" name="テキスト ボックス 7">
            <a:extLst>
              <a:ext uri="{FF2B5EF4-FFF2-40B4-BE49-F238E27FC236}">
                <a16:creationId xmlns:a16="http://schemas.microsoft.com/office/drawing/2014/main" id="{5B8E7A65-C6DF-51D9-BCCE-95D4BAB0FA1D}"/>
              </a:ext>
            </a:extLst>
          </p:cNvPr>
          <p:cNvSpPr txBox="1"/>
          <p:nvPr/>
        </p:nvSpPr>
        <p:spPr>
          <a:xfrm>
            <a:off x="10571472" y="2143125"/>
            <a:ext cx="738664" cy="3048000"/>
          </a:xfrm>
          <a:prstGeom prst="rect">
            <a:avLst/>
          </a:prstGeom>
          <a:noFill/>
          <a:ln>
            <a:solidFill>
              <a:schemeClr val="accent1">
                <a:shade val="15000"/>
              </a:schemeClr>
            </a:solidFill>
          </a:ln>
        </p:spPr>
        <p:txBody>
          <a:bodyPr vert="eaVert" wrap="square" rtlCol="0">
            <a:spAutoFit/>
          </a:bodyPr>
          <a:lstStyle/>
          <a:p>
            <a:pPr algn="ctr"/>
            <a:r>
              <a:rPr kumimoji="1" lang="ja-JP" altLang="en-US" dirty="0"/>
              <a:t>弁当のフードロスが多い（損失金額大）</a:t>
            </a:r>
          </a:p>
        </p:txBody>
      </p:sp>
      <p:cxnSp>
        <p:nvCxnSpPr>
          <p:cNvPr id="13" name="直線矢印コネクタ 12">
            <a:extLst>
              <a:ext uri="{FF2B5EF4-FFF2-40B4-BE49-F238E27FC236}">
                <a16:creationId xmlns:a16="http://schemas.microsoft.com/office/drawing/2014/main" id="{20869A7C-F7BB-2550-C978-35F26517FEDA}"/>
              </a:ext>
            </a:extLst>
          </p:cNvPr>
          <p:cNvCxnSpPr/>
          <p:nvPr/>
        </p:nvCxnSpPr>
        <p:spPr>
          <a:xfrm>
            <a:off x="1762125" y="3562350"/>
            <a:ext cx="8787110" cy="0"/>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4" name="テキスト ボックス 13">
            <a:extLst>
              <a:ext uri="{FF2B5EF4-FFF2-40B4-BE49-F238E27FC236}">
                <a16:creationId xmlns:a16="http://schemas.microsoft.com/office/drawing/2014/main" id="{D2EB6B53-E8E8-9875-E736-2DA3A864682A}"/>
              </a:ext>
            </a:extLst>
          </p:cNvPr>
          <p:cNvSpPr txBox="1"/>
          <p:nvPr/>
        </p:nvSpPr>
        <p:spPr>
          <a:xfrm>
            <a:off x="7165498" y="868931"/>
            <a:ext cx="1704975" cy="338554"/>
          </a:xfrm>
          <a:prstGeom prst="rect">
            <a:avLst/>
          </a:prstGeom>
          <a:noFill/>
          <a:ln>
            <a:solidFill>
              <a:schemeClr val="tx1"/>
            </a:solidFill>
          </a:ln>
        </p:spPr>
        <p:txBody>
          <a:bodyPr wrap="square" rtlCol="0">
            <a:spAutoFit/>
          </a:bodyPr>
          <a:lstStyle/>
          <a:p>
            <a:pPr algn="ctr"/>
            <a:r>
              <a:rPr lang="ja-JP" altLang="en-US" sz="1600" dirty="0">
                <a:solidFill>
                  <a:srgbClr val="FF0000"/>
                </a:solidFill>
              </a:rPr>
              <a:t>お客様</a:t>
            </a:r>
            <a:endParaRPr kumimoji="1" lang="ja-JP" altLang="en-US" sz="1600" dirty="0">
              <a:solidFill>
                <a:srgbClr val="FF0000"/>
              </a:solidFill>
            </a:endParaRPr>
          </a:p>
        </p:txBody>
      </p:sp>
      <p:sp>
        <p:nvSpPr>
          <p:cNvPr id="15" name="テキスト ボックス 14">
            <a:extLst>
              <a:ext uri="{FF2B5EF4-FFF2-40B4-BE49-F238E27FC236}">
                <a16:creationId xmlns:a16="http://schemas.microsoft.com/office/drawing/2014/main" id="{711A4EE1-9070-6587-19A2-1AFCAAAE16E7}"/>
              </a:ext>
            </a:extLst>
          </p:cNvPr>
          <p:cNvSpPr txBox="1"/>
          <p:nvPr/>
        </p:nvSpPr>
        <p:spPr>
          <a:xfrm>
            <a:off x="2027872" y="5749376"/>
            <a:ext cx="1704975" cy="338554"/>
          </a:xfrm>
          <a:prstGeom prst="rect">
            <a:avLst/>
          </a:prstGeom>
          <a:noFill/>
          <a:ln>
            <a:solidFill>
              <a:schemeClr val="tx1"/>
            </a:solidFill>
          </a:ln>
        </p:spPr>
        <p:txBody>
          <a:bodyPr wrap="square" rtlCol="0">
            <a:spAutoFit/>
          </a:bodyPr>
          <a:lstStyle/>
          <a:p>
            <a:pPr algn="ctr"/>
            <a:r>
              <a:rPr lang="ja-JP" altLang="en-US" sz="1600" dirty="0"/>
              <a:t>売り場</a:t>
            </a:r>
            <a:endParaRPr kumimoji="1" lang="ja-JP" altLang="en-US" sz="1600" dirty="0"/>
          </a:p>
        </p:txBody>
      </p:sp>
      <p:sp>
        <p:nvSpPr>
          <p:cNvPr id="16" name="テキスト ボックス 15">
            <a:extLst>
              <a:ext uri="{FF2B5EF4-FFF2-40B4-BE49-F238E27FC236}">
                <a16:creationId xmlns:a16="http://schemas.microsoft.com/office/drawing/2014/main" id="{9A711CDE-D65E-AE30-D2B7-C5FF4A00FA06}"/>
              </a:ext>
            </a:extLst>
          </p:cNvPr>
          <p:cNvSpPr txBox="1"/>
          <p:nvPr/>
        </p:nvSpPr>
        <p:spPr>
          <a:xfrm>
            <a:off x="5585417" y="5749376"/>
            <a:ext cx="1704975" cy="338554"/>
          </a:xfrm>
          <a:prstGeom prst="rect">
            <a:avLst/>
          </a:prstGeom>
          <a:noFill/>
          <a:ln>
            <a:solidFill>
              <a:schemeClr val="tx1"/>
            </a:solidFill>
          </a:ln>
        </p:spPr>
        <p:txBody>
          <a:bodyPr wrap="square" rtlCol="0">
            <a:spAutoFit/>
          </a:bodyPr>
          <a:lstStyle/>
          <a:p>
            <a:pPr algn="ctr"/>
            <a:r>
              <a:rPr lang="ja-JP" altLang="en-US" sz="1600" dirty="0">
                <a:solidFill>
                  <a:srgbClr val="3333FF"/>
                </a:solidFill>
              </a:rPr>
              <a:t>フード商品</a:t>
            </a:r>
            <a:endParaRPr kumimoji="1" lang="ja-JP" altLang="en-US" sz="1600" dirty="0">
              <a:solidFill>
                <a:srgbClr val="3333FF"/>
              </a:solidFill>
            </a:endParaRPr>
          </a:p>
        </p:txBody>
      </p:sp>
      <p:sp>
        <p:nvSpPr>
          <p:cNvPr id="17" name="テキスト ボックス 16">
            <a:extLst>
              <a:ext uri="{FF2B5EF4-FFF2-40B4-BE49-F238E27FC236}">
                <a16:creationId xmlns:a16="http://schemas.microsoft.com/office/drawing/2014/main" id="{3EC6EA7D-C70F-8B23-41AA-CD48757A09CF}"/>
              </a:ext>
            </a:extLst>
          </p:cNvPr>
          <p:cNvSpPr txBox="1"/>
          <p:nvPr/>
        </p:nvSpPr>
        <p:spPr>
          <a:xfrm>
            <a:off x="2452371" y="857250"/>
            <a:ext cx="1704975" cy="338554"/>
          </a:xfrm>
          <a:prstGeom prst="rect">
            <a:avLst/>
          </a:prstGeom>
          <a:noFill/>
          <a:ln>
            <a:solidFill>
              <a:schemeClr val="tx1"/>
            </a:solidFill>
          </a:ln>
        </p:spPr>
        <p:txBody>
          <a:bodyPr wrap="square" rtlCol="0">
            <a:spAutoFit/>
          </a:bodyPr>
          <a:lstStyle/>
          <a:p>
            <a:pPr algn="ctr"/>
            <a:r>
              <a:rPr kumimoji="1" lang="ja-JP" altLang="en-US" sz="1600" dirty="0"/>
              <a:t>仕入れ方法</a:t>
            </a:r>
          </a:p>
        </p:txBody>
      </p:sp>
      <p:cxnSp>
        <p:nvCxnSpPr>
          <p:cNvPr id="3" name="直線矢印コネクタ 2">
            <a:extLst>
              <a:ext uri="{FF2B5EF4-FFF2-40B4-BE49-F238E27FC236}">
                <a16:creationId xmlns:a16="http://schemas.microsoft.com/office/drawing/2014/main" id="{EC13DDA1-DD98-05B1-E121-5AB0B352E2EB}"/>
              </a:ext>
            </a:extLst>
          </p:cNvPr>
          <p:cNvCxnSpPr/>
          <p:nvPr/>
        </p:nvCxnSpPr>
        <p:spPr>
          <a:xfrm>
            <a:off x="3327400" y="1226582"/>
            <a:ext cx="1269873" cy="2366546"/>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 name="直線矢印コネクタ 3">
            <a:extLst>
              <a:ext uri="{FF2B5EF4-FFF2-40B4-BE49-F238E27FC236}">
                <a16:creationId xmlns:a16="http://schemas.microsoft.com/office/drawing/2014/main" id="{73833D1E-B96F-2B78-1FA9-B311418BE1E2}"/>
              </a:ext>
            </a:extLst>
          </p:cNvPr>
          <p:cNvCxnSpPr/>
          <p:nvPr/>
        </p:nvCxnSpPr>
        <p:spPr>
          <a:xfrm>
            <a:off x="8017985" y="1191339"/>
            <a:ext cx="1269873" cy="2366546"/>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 name="直線矢印コネクタ 4">
            <a:extLst>
              <a:ext uri="{FF2B5EF4-FFF2-40B4-BE49-F238E27FC236}">
                <a16:creationId xmlns:a16="http://schemas.microsoft.com/office/drawing/2014/main" id="{8E5313A3-70EB-4B9A-9DE6-E21CF35525D6}"/>
              </a:ext>
            </a:extLst>
          </p:cNvPr>
          <p:cNvCxnSpPr>
            <a:cxnSpLocks/>
          </p:cNvCxnSpPr>
          <p:nvPr/>
        </p:nvCxnSpPr>
        <p:spPr>
          <a:xfrm flipV="1">
            <a:off x="2880360" y="3593128"/>
            <a:ext cx="1356169" cy="2166492"/>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0" name="直線矢印コネクタ 9">
            <a:extLst>
              <a:ext uri="{FF2B5EF4-FFF2-40B4-BE49-F238E27FC236}">
                <a16:creationId xmlns:a16="http://schemas.microsoft.com/office/drawing/2014/main" id="{B6F70B82-0C2A-2C5B-D976-89C063B5554E}"/>
              </a:ext>
            </a:extLst>
          </p:cNvPr>
          <p:cNvCxnSpPr>
            <a:cxnSpLocks/>
          </p:cNvCxnSpPr>
          <p:nvPr/>
        </p:nvCxnSpPr>
        <p:spPr>
          <a:xfrm flipV="1">
            <a:off x="6437905" y="3562350"/>
            <a:ext cx="1356169" cy="2166492"/>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2" name="直線矢印コネクタ 11">
            <a:extLst>
              <a:ext uri="{FF2B5EF4-FFF2-40B4-BE49-F238E27FC236}">
                <a16:creationId xmlns:a16="http://schemas.microsoft.com/office/drawing/2014/main" id="{FAA610A4-6A70-5950-7C71-764270916DE3}"/>
              </a:ext>
            </a:extLst>
          </p:cNvPr>
          <p:cNvCxnSpPr/>
          <p:nvPr/>
        </p:nvCxnSpPr>
        <p:spPr>
          <a:xfrm>
            <a:off x="2066544" y="2435733"/>
            <a:ext cx="1836000"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8" name="テキスト ボックス 17">
            <a:extLst>
              <a:ext uri="{FF2B5EF4-FFF2-40B4-BE49-F238E27FC236}">
                <a16:creationId xmlns:a16="http://schemas.microsoft.com/office/drawing/2014/main" id="{395A198E-26F0-CF32-F203-45119DAE110E}"/>
              </a:ext>
            </a:extLst>
          </p:cNvPr>
          <p:cNvSpPr txBox="1"/>
          <p:nvPr/>
        </p:nvSpPr>
        <p:spPr>
          <a:xfrm>
            <a:off x="746643" y="2118444"/>
            <a:ext cx="1534520" cy="523220"/>
          </a:xfrm>
          <a:prstGeom prst="rect">
            <a:avLst/>
          </a:prstGeom>
          <a:noFill/>
        </p:spPr>
        <p:txBody>
          <a:bodyPr wrap="square" rtlCol="0">
            <a:spAutoFit/>
          </a:bodyPr>
          <a:lstStyle/>
          <a:p>
            <a:r>
              <a:rPr lang="ja-JP" altLang="en-US" sz="1400" b="1" dirty="0"/>
              <a:t>担当者は一人</a:t>
            </a:r>
            <a:endParaRPr lang="en-US" altLang="ja-JP" sz="1400" b="1" dirty="0"/>
          </a:p>
          <a:p>
            <a:r>
              <a:rPr kumimoji="1" lang="ja-JP" altLang="en-US" sz="1400" b="1" dirty="0"/>
              <a:t>で行ってる</a:t>
            </a:r>
            <a:endParaRPr kumimoji="1" lang="en-US" altLang="ja-JP" sz="1400" b="1" dirty="0"/>
          </a:p>
        </p:txBody>
      </p:sp>
      <p:cxnSp>
        <p:nvCxnSpPr>
          <p:cNvPr id="19" name="直線矢印コネクタ 18">
            <a:extLst>
              <a:ext uri="{FF2B5EF4-FFF2-40B4-BE49-F238E27FC236}">
                <a16:creationId xmlns:a16="http://schemas.microsoft.com/office/drawing/2014/main" id="{3B637842-DC18-5A51-1226-2B16879B3709}"/>
              </a:ext>
            </a:extLst>
          </p:cNvPr>
          <p:cNvCxnSpPr>
            <a:cxnSpLocks/>
          </p:cNvCxnSpPr>
          <p:nvPr/>
        </p:nvCxnSpPr>
        <p:spPr>
          <a:xfrm flipH="1">
            <a:off x="4540995" y="1991826"/>
            <a:ext cx="498424"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1" name="テキスト ボックス 20">
            <a:extLst>
              <a:ext uri="{FF2B5EF4-FFF2-40B4-BE49-F238E27FC236}">
                <a16:creationId xmlns:a16="http://schemas.microsoft.com/office/drawing/2014/main" id="{04004FD9-0935-BC2D-4564-21BDF3A23A15}"/>
              </a:ext>
            </a:extLst>
          </p:cNvPr>
          <p:cNvSpPr txBox="1"/>
          <p:nvPr/>
        </p:nvSpPr>
        <p:spPr>
          <a:xfrm>
            <a:off x="5045165" y="1798042"/>
            <a:ext cx="1860829" cy="307777"/>
          </a:xfrm>
          <a:prstGeom prst="rect">
            <a:avLst/>
          </a:prstGeom>
          <a:noFill/>
        </p:spPr>
        <p:txBody>
          <a:bodyPr wrap="square" rtlCol="0">
            <a:spAutoFit/>
          </a:bodyPr>
          <a:lstStyle/>
          <a:p>
            <a:r>
              <a:rPr lang="ja-JP" altLang="en-US" sz="1400" dirty="0"/>
              <a:t>開店当初から固定</a:t>
            </a:r>
            <a:endParaRPr kumimoji="1" lang="ja-JP" altLang="en-US" sz="1400" dirty="0"/>
          </a:p>
        </p:txBody>
      </p:sp>
      <p:sp>
        <p:nvSpPr>
          <p:cNvPr id="22" name="テキスト ボックス 21">
            <a:extLst>
              <a:ext uri="{FF2B5EF4-FFF2-40B4-BE49-F238E27FC236}">
                <a16:creationId xmlns:a16="http://schemas.microsoft.com/office/drawing/2014/main" id="{91739CCB-21E7-669D-4EB6-E79E6A6670BC}"/>
              </a:ext>
            </a:extLst>
          </p:cNvPr>
          <p:cNvSpPr txBox="1"/>
          <p:nvPr/>
        </p:nvSpPr>
        <p:spPr>
          <a:xfrm>
            <a:off x="208285" y="1360047"/>
            <a:ext cx="2161691" cy="307777"/>
          </a:xfrm>
          <a:prstGeom prst="rect">
            <a:avLst/>
          </a:prstGeom>
          <a:noFill/>
        </p:spPr>
        <p:txBody>
          <a:bodyPr wrap="square" rtlCol="0">
            <a:spAutoFit/>
          </a:bodyPr>
          <a:lstStyle/>
          <a:p>
            <a:r>
              <a:rPr lang="ja-JP" altLang="en-US" sz="1400" b="1" dirty="0"/>
              <a:t>季節を考慮していない</a:t>
            </a:r>
            <a:endParaRPr lang="en-US" altLang="ja-JP" sz="1400" b="1" dirty="0"/>
          </a:p>
        </p:txBody>
      </p:sp>
      <p:cxnSp>
        <p:nvCxnSpPr>
          <p:cNvPr id="23" name="直線矢印コネクタ 22">
            <a:extLst>
              <a:ext uri="{FF2B5EF4-FFF2-40B4-BE49-F238E27FC236}">
                <a16:creationId xmlns:a16="http://schemas.microsoft.com/office/drawing/2014/main" id="{729E6AAA-22E7-ABEC-8CD5-5D0412F33C92}"/>
              </a:ext>
            </a:extLst>
          </p:cNvPr>
          <p:cNvCxnSpPr>
            <a:cxnSpLocks/>
          </p:cNvCxnSpPr>
          <p:nvPr/>
        </p:nvCxnSpPr>
        <p:spPr>
          <a:xfrm>
            <a:off x="2293047" y="4191825"/>
            <a:ext cx="1530572"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5" name="テキスト ボックス 24">
            <a:extLst>
              <a:ext uri="{FF2B5EF4-FFF2-40B4-BE49-F238E27FC236}">
                <a16:creationId xmlns:a16="http://schemas.microsoft.com/office/drawing/2014/main" id="{CAE07A31-B688-B23E-A4D4-2D6BEC2E0345}"/>
              </a:ext>
            </a:extLst>
          </p:cNvPr>
          <p:cNvSpPr txBox="1"/>
          <p:nvPr/>
        </p:nvSpPr>
        <p:spPr>
          <a:xfrm>
            <a:off x="1302191" y="3860766"/>
            <a:ext cx="1534520" cy="523220"/>
          </a:xfrm>
          <a:prstGeom prst="rect">
            <a:avLst/>
          </a:prstGeom>
          <a:noFill/>
        </p:spPr>
        <p:txBody>
          <a:bodyPr wrap="square" rtlCol="0">
            <a:spAutoFit/>
          </a:bodyPr>
          <a:lstStyle/>
          <a:p>
            <a:r>
              <a:rPr lang="ja-JP" altLang="en-US" sz="1400" b="1" dirty="0"/>
              <a:t>売り場面積が</a:t>
            </a:r>
            <a:endParaRPr lang="en-US" altLang="ja-JP" sz="1400" b="1" dirty="0"/>
          </a:p>
          <a:p>
            <a:r>
              <a:rPr kumimoji="1" lang="ja-JP" altLang="en-US" sz="1400" b="1" dirty="0"/>
              <a:t>広い</a:t>
            </a:r>
            <a:endParaRPr kumimoji="1" lang="en-US" altLang="ja-JP" sz="1400" b="1" dirty="0"/>
          </a:p>
        </p:txBody>
      </p:sp>
      <p:sp>
        <p:nvSpPr>
          <p:cNvPr id="26" name="テキスト ボックス 25">
            <a:extLst>
              <a:ext uri="{FF2B5EF4-FFF2-40B4-BE49-F238E27FC236}">
                <a16:creationId xmlns:a16="http://schemas.microsoft.com/office/drawing/2014/main" id="{94F58E90-1230-BE83-25DA-17938EDE784E}"/>
              </a:ext>
            </a:extLst>
          </p:cNvPr>
          <p:cNvSpPr txBox="1"/>
          <p:nvPr/>
        </p:nvSpPr>
        <p:spPr>
          <a:xfrm>
            <a:off x="1585516" y="4897846"/>
            <a:ext cx="1534520" cy="523220"/>
          </a:xfrm>
          <a:prstGeom prst="rect">
            <a:avLst/>
          </a:prstGeom>
          <a:noFill/>
        </p:spPr>
        <p:txBody>
          <a:bodyPr wrap="square" rtlCol="0">
            <a:spAutoFit/>
          </a:bodyPr>
          <a:lstStyle/>
          <a:p>
            <a:r>
              <a:rPr lang="ja-JP" altLang="en-US" sz="1400" dirty="0"/>
              <a:t>たくさんの弁当</a:t>
            </a:r>
            <a:endParaRPr lang="en-US" altLang="ja-JP" sz="1400" dirty="0"/>
          </a:p>
          <a:p>
            <a:r>
              <a:rPr lang="ja-JP" altLang="en-US" sz="1400" dirty="0"/>
              <a:t>が置ける</a:t>
            </a:r>
            <a:endParaRPr lang="en-US" altLang="ja-JP" sz="1400" dirty="0"/>
          </a:p>
        </p:txBody>
      </p:sp>
      <p:cxnSp>
        <p:nvCxnSpPr>
          <p:cNvPr id="27" name="直線矢印コネクタ 26">
            <a:extLst>
              <a:ext uri="{FF2B5EF4-FFF2-40B4-BE49-F238E27FC236}">
                <a16:creationId xmlns:a16="http://schemas.microsoft.com/office/drawing/2014/main" id="{7975E10D-583C-0072-6FC4-92A0BA0F4228}"/>
              </a:ext>
            </a:extLst>
          </p:cNvPr>
          <p:cNvCxnSpPr>
            <a:cxnSpLocks/>
          </p:cNvCxnSpPr>
          <p:nvPr/>
        </p:nvCxnSpPr>
        <p:spPr>
          <a:xfrm flipV="1">
            <a:off x="2550502" y="4180101"/>
            <a:ext cx="486502" cy="756178"/>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8" name="直線矢印コネクタ 27">
            <a:extLst>
              <a:ext uri="{FF2B5EF4-FFF2-40B4-BE49-F238E27FC236}">
                <a16:creationId xmlns:a16="http://schemas.microsoft.com/office/drawing/2014/main" id="{7E1E6A8A-39E3-5C2A-7268-893040A26F16}"/>
              </a:ext>
            </a:extLst>
          </p:cNvPr>
          <p:cNvCxnSpPr>
            <a:cxnSpLocks/>
          </p:cNvCxnSpPr>
          <p:nvPr/>
        </p:nvCxnSpPr>
        <p:spPr>
          <a:xfrm>
            <a:off x="6350000" y="4437220"/>
            <a:ext cx="828000"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0" name="テキスト ボックス 29">
            <a:extLst>
              <a:ext uri="{FF2B5EF4-FFF2-40B4-BE49-F238E27FC236}">
                <a16:creationId xmlns:a16="http://schemas.microsoft.com/office/drawing/2014/main" id="{B40B0D03-EF83-37F5-2580-6C7BCF65E194}"/>
              </a:ext>
            </a:extLst>
          </p:cNvPr>
          <p:cNvSpPr txBox="1"/>
          <p:nvPr/>
        </p:nvSpPr>
        <p:spPr>
          <a:xfrm>
            <a:off x="5173405" y="4301624"/>
            <a:ext cx="1534520" cy="307777"/>
          </a:xfrm>
          <a:prstGeom prst="rect">
            <a:avLst/>
          </a:prstGeom>
          <a:noFill/>
        </p:spPr>
        <p:txBody>
          <a:bodyPr wrap="square" rtlCol="0">
            <a:spAutoFit/>
          </a:bodyPr>
          <a:lstStyle/>
          <a:p>
            <a:r>
              <a:rPr lang="ja-JP" altLang="en-US" sz="1400" b="1" dirty="0"/>
              <a:t>日持ちしない</a:t>
            </a:r>
            <a:endParaRPr kumimoji="1" lang="en-US" altLang="ja-JP" sz="1400" b="1" dirty="0"/>
          </a:p>
        </p:txBody>
      </p:sp>
      <p:cxnSp>
        <p:nvCxnSpPr>
          <p:cNvPr id="31" name="直線矢印コネクタ 30">
            <a:extLst>
              <a:ext uri="{FF2B5EF4-FFF2-40B4-BE49-F238E27FC236}">
                <a16:creationId xmlns:a16="http://schemas.microsoft.com/office/drawing/2014/main" id="{6616FABD-6FEB-B7B3-6D68-41198E2A4F46}"/>
              </a:ext>
            </a:extLst>
          </p:cNvPr>
          <p:cNvCxnSpPr>
            <a:cxnSpLocks/>
          </p:cNvCxnSpPr>
          <p:nvPr/>
        </p:nvCxnSpPr>
        <p:spPr>
          <a:xfrm flipV="1">
            <a:off x="6410521" y="4437219"/>
            <a:ext cx="370919" cy="555981"/>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3" name="テキスト ボックス 32">
            <a:extLst>
              <a:ext uri="{FF2B5EF4-FFF2-40B4-BE49-F238E27FC236}">
                <a16:creationId xmlns:a16="http://schemas.microsoft.com/office/drawing/2014/main" id="{F06A0C9F-E17C-B64B-60AF-853DBEF684C9}"/>
              </a:ext>
            </a:extLst>
          </p:cNvPr>
          <p:cNvSpPr txBox="1"/>
          <p:nvPr/>
        </p:nvSpPr>
        <p:spPr>
          <a:xfrm>
            <a:off x="5572785" y="4974642"/>
            <a:ext cx="1534520" cy="307777"/>
          </a:xfrm>
          <a:prstGeom prst="rect">
            <a:avLst/>
          </a:prstGeom>
          <a:noFill/>
        </p:spPr>
        <p:txBody>
          <a:bodyPr wrap="square" rtlCol="0">
            <a:spAutoFit/>
          </a:bodyPr>
          <a:lstStyle/>
          <a:p>
            <a:r>
              <a:rPr kumimoji="1" lang="ja-JP" altLang="en-US" sz="1400" dirty="0"/>
              <a:t>生ものである</a:t>
            </a:r>
            <a:endParaRPr kumimoji="1" lang="en-US" altLang="ja-JP" sz="1400" dirty="0"/>
          </a:p>
        </p:txBody>
      </p:sp>
      <p:cxnSp>
        <p:nvCxnSpPr>
          <p:cNvPr id="34" name="直線矢印コネクタ 33">
            <a:extLst>
              <a:ext uri="{FF2B5EF4-FFF2-40B4-BE49-F238E27FC236}">
                <a16:creationId xmlns:a16="http://schemas.microsoft.com/office/drawing/2014/main" id="{037ADFD1-7857-D8DB-0A7F-C48702E412B5}"/>
              </a:ext>
            </a:extLst>
          </p:cNvPr>
          <p:cNvCxnSpPr>
            <a:cxnSpLocks/>
          </p:cNvCxnSpPr>
          <p:nvPr/>
        </p:nvCxnSpPr>
        <p:spPr>
          <a:xfrm flipH="1">
            <a:off x="3610259" y="1571836"/>
            <a:ext cx="1129412"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6" name="テキスト ボックス 35">
            <a:extLst>
              <a:ext uri="{FF2B5EF4-FFF2-40B4-BE49-F238E27FC236}">
                <a16:creationId xmlns:a16="http://schemas.microsoft.com/office/drawing/2014/main" id="{3F788BC3-9929-0FDB-F003-230DD63609B8}"/>
              </a:ext>
            </a:extLst>
          </p:cNvPr>
          <p:cNvSpPr txBox="1"/>
          <p:nvPr/>
        </p:nvSpPr>
        <p:spPr>
          <a:xfrm>
            <a:off x="4800748" y="1332811"/>
            <a:ext cx="1534520" cy="523220"/>
          </a:xfrm>
          <a:prstGeom prst="rect">
            <a:avLst/>
          </a:prstGeom>
          <a:noFill/>
        </p:spPr>
        <p:txBody>
          <a:bodyPr wrap="square" rtlCol="0">
            <a:spAutoFit/>
          </a:bodyPr>
          <a:lstStyle/>
          <a:p>
            <a:r>
              <a:rPr lang="ja-JP" altLang="en-US" sz="1400" b="1" dirty="0"/>
              <a:t>多く</a:t>
            </a:r>
            <a:endParaRPr lang="en-US" altLang="ja-JP" sz="1400" b="1" dirty="0"/>
          </a:p>
          <a:p>
            <a:r>
              <a:rPr kumimoji="1" lang="ja-JP" altLang="en-US" sz="1400" b="1" dirty="0"/>
              <a:t>仕入れる</a:t>
            </a:r>
            <a:endParaRPr kumimoji="1" lang="en-US" altLang="ja-JP" sz="1400" b="1" dirty="0"/>
          </a:p>
        </p:txBody>
      </p:sp>
      <p:cxnSp>
        <p:nvCxnSpPr>
          <p:cNvPr id="37" name="直線矢印コネクタ 36">
            <a:extLst>
              <a:ext uri="{FF2B5EF4-FFF2-40B4-BE49-F238E27FC236}">
                <a16:creationId xmlns:a16="http://schemas.microsoft.com/office/drawing/2014/main" id="{28FBD931-D02A-2CE8-7BB8-128D62550B0F}"/>
              </a:ext>
            </a:extLst>
          </p:cNvPr>
          <p:cNvCxnSpPr>
            <a:cxnSpLocks/>
          </p:cNvCxnSpPr>
          <p:nvPr/>
        </p:nvCxnSpPr>
        <p:spPr>
          <a:xfrm flipH="1" flipV="1">
            <a:off x="4315429" y="1594421"/>
            <a:ext cx="288000" cy="57600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9" name="テキスト ボックス 38">
            <a:extLst>
              <a:ext uri="{FF2B5EF4-FFF2-40B4-BE49-F238E27FC236}">
                <a16:creationId xmlns:a16="http://schemas.microsoft.com/office/drawing/2014/main" id="{4B265515-8769-F42A-9BA1-FF20D77666EE}"/>
              </a:ext>
            </a:extLst>
          </p:cNvPr>
          <p:cNvSpPr txBox="1"/>
          <p:nvPr/>
        </p:nvSpPr>
        <p:spPr>
          <a:xfrm>
            <a:off x="4315429" y="2152327"/>
            <a:ext cx="2067100" cy="307777"/>
          </a:xfrm>
          <a:prstGeom prst="rect">
            <a:avLst/>
          </a:prstGeom>
          <a:noFill/>
        </p:spPr>
        <p:txBody>
          <a:bodyPr wrap="square" rtlCol="0">
            <a:spAutoFit/>
          </a:bodyPr>
          <a:lstStyle/>
          <a:p>
            <a:r>
              <a:rPr kumimoji="1" lang="ja-JP" altLang="en-US" sz="1400" dirty="0"/>
              <a:t>注文数を変えて</a:t>
            </a:r>
            <a:r>
              <a:rPr lang="ja-JP" altLang="en-US" sz="1400" dirty="0"/>
              <a:t>いない</a:t>
            </a:r>
            <a:endParaRPr kumimoji="1" lang="ja-JP" altLang="en-US" sz="1400" dirty="0"/>
          </a:p>
        </p:txBody>
      </p:sp>
      <p:cxnSp>
        <p:nvCxnSpPr>
          <p:cNvPr id="41" name="直線矢印コネクタ 40">
            <a:extLst>
              <a:ext uri="{FF2B5EF4-FFF2-40B4-BE49-F238E27FC236}">
                <a16:creationId xmlns:a16="http://schemas.microsoft.com/office/drawing/2014/main" id="{0DA497E5-7F52-5CF4-68DE-944E9EBA3D89}"/>
              </a:ext>
            </a:extLst>
          </p:cNvPr>
          <p:cNvCxnSpPr>
            <a:cxnSpLocks/>
          </p:cNvCxnSpPr>
          <p:nvPr/>
        </p:nvCxnSpPr>
        <p:spPr>
          <a:xfrm flipH="1">
            <a:off x="7654667" y="3890746"/>
            <a:ext cx="1046841"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43" name="テキスト ボックス 42">
            <a:extLst>
              <a:ext uri="{FF2B5EF4-FFF2-40B4-BE49-F238E27FC236}">
                <a16:creationId xmlns:a16="http://schemas.microsoft.com/office/drawing/2014/main" id="{D9E9C7E6-1947-F217-A928-378561AF2D53}"/>
              </a:ext>
            </a:extLst>
          </p:cNvPr>
          <p:cNvSpPr txBox="1"/>
          <p:nvPr/>
        </p:nvSpPr>
        <p:spPr>
          <a:xfrm>
            <a:off x="8806311" y="3741335"/>
            <a:ext cx="1534520" cy="307777"/>
          </a:xfrm>
          <a:prstGeom prst="rect">
            <a:avLst/>
          </a:prstGeom>
          <a:noFill/>
        </p:spPr>
        <p:txBody>
          <a:bodyPr wrap="square" rtlCol="0">
            <a:spAutoFit/>
          </a:bodyPr>
          <a:lstStyle/>
          <a:p>
            <a:r>
              <a:rPr kumimoji="1" lang="ja-JP" altLang="en-US" sz="1400" b="1" dirty="0"/>
              <a:t>多種類扱う</a:t>
            </a:r>
            <a:endParaRPr kumimoji="1" lang="en-US" altLang="ja-JP" sz="1400" b="1" dirty="0"/>
          </a:p>
        </p:txBody>
      </p:sp>
      <p:cxnSp>
        <p:nvCxnSpPr>
          <p:cNvPr id="44" name="直線矢印コネクタ 43">
            <a:extLst>
              <a:ext uri="{FF2B5EF4-FFF2-40B4-BE49-F238E27FC236}">
                <a16:creationId xmlns:a16="http://schemas.microsoft.com/office/drawing/2014/main" id="{E86B6AF7-90B5-4E4B-33AB-C381C336B16D}"/>
              </a:ext>
            </a:extLst>
          </p:cNvPr>
          <p:cNvCxnSpPr>
            <a:cxnSpLocks/>
          </p:cNvCxnSpPr>
          <p:nvPr/>
        </p:nvCxnSpPr>
        <p:spPr>
          <a:xfrm>
            <a:off x="2171435" y="4676374"/>
            <a:ext cx="546476"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46" name="テキスト ボックス 45">
            <a:extLst>
              <a:ext uri="{FF2B5EF4-FFF2-40B4-BE49-F238E27FC236}">
                <a16:creationId xmlns:a16="http://schemas.microsoft.com/office/drawing/2014/main" id="{2C4C54A7-C6A0-5CA9-256B-60B37048A6E3}"/>
              </a:ext>
            </a:extLst>
          </p:cNvPr>
          <p:cNvSpPr txBox="1"/>
          <p:nvPr/>
        </p:nvSpPr>
        <p:spPr>
          <a:xfrm>
            <a:off x="462713" y="4491707"/>
            <a:ext cx="1818623" cy="307777"/>
          </a:xfrm>
          <a:prstGeom prst="rect">
            <a:avLst/>
          </a:prstGeom>
          <a:noFill/>
        </p:spPr>
        <p:txBody>
          <a:bodyPr wrap="square" rtlCol="0">
            <a:spAutoFit/>
          </a:bodyPr>
          <a:lstStyle/>
          <a:p>
            <a:r>
              <a:rPr lang="ja-JP" altLang="en-US" sz="1400" dirty="0">
                <a:solidFill>
                  <a:srgbClr val="3333FF"/>
                </a:solidFill>
              </a:rPr>
              <a:t>お客様</a:t>
            </a:r>
            <a:r>
              <a:rPr lang="ja-JP" altLang="en-US" sz="1400" dirty="0"/>
              <a:t>の要望がある</a:t>
            </a:r>
            <a:endParaRPr lang="en-US" altLang="ja-JP" sz="1400" dirty="0"/>
          </a:p>
        </p:txBody>
      </p:sp>
      <p:cxnSp>
        <p:nvCxnSpPr>
          <p:cNvPr id="47" name="直線矢印コネクタ 46">
            <a:extLst>
              <a:ext uri="{FF2B5EF4-FFF2-40B4-BE49-F238E27FC236}">
                <a16:creationId xmlns:a16="http://schemas.microsoft.com/office/drawing/2014/main" id="{229534BB-8728-F757-7D5B-1F60A9CD58C7}"/>
              </a:ext>
            </a:extLst>
          </p:cNvPr>
          <p:cNvCxnSpPr>
            <a:cxnSpLocks/>
          </p:cNvCxnSpPr>
          <p:nvPr/>
        </p:nvCxnSpPr>
        <p:spPr>
          <a:xfrm flipH="1">
            <a:off x="3419394" y="4963412"/>
            <a:ext cx="498424"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48" name="テキスト ボックス 47">
            <a:extLst>
              <a:ext uri="{FF2B5EF4-FFF2-40B4-BE49-F238E27FC236}">
                <a16:creationId xmlns:a16="http://schemas.microsoft.com/office/drawing/2014/main" id="{89270B61-DDB2-0921-45FF-CE0B03ABBFC5}"/>
              </a:ext>
            </a:extLst>
          </p:cNvPr>
          <p:cNvSpPr txBox="1"/>
          <p:nvPr/>
        </p:nvSpPr>
        <p:spPr>
          <a:xfrm>
            <a:off x="3896589" y="4806422"/>
            <a:ext cx="1720759" cy="307777"/>
          </a:xfrm>
          <a:prstGeom prst="rect">
            <a:avLst/>
          </a:prstGeom>
          <a:noFill/>
        </p:spPr>
        <p:txBody>
          <a:bodyPr wrap="square" rtlCol="0">
            <a:spAutoFit/>
          </a:bodyPr>
          <a:lstStyle/>
          <a:p>
            <a:r>
              <a:rPr lang="ja-JP" altLang="en-US" sz="1400" dirty="0">
                <a:solidFill>
                  <a:srgbClr val="3333FF"/>
                </a:solidFill>
              </a:rPr>
              <a:t>商品が目立たない</a:t>
            </a:r>
            <a:endParaRPr lang="en-US" altLang="ja-JP" sz="1400" dirty="0">
              <a:solidFill>
                <a:srgbClr val="3333FF"/>
              </a:solidFill>
            </a:endParaRPr>
          </a:p>
        </p:txBody>
      </p:sp>
      <p:cxnSp>
        <p:nvCxnSpPr>
          <p:cNvPr id="49" name="直線矢印コネクタ 48">
            <a:extLst>
              <a:ext uri="{FF2B5EF4-FFF2-40B4-BE49-F238E27FC236}">
                <a16:creationId xmlns:a16="http://schemas.microsoft.com/office/drawing/2014/main" id="{46562DFC-2B2A-0B2D-73FF-D2002BBB92AF}"/>
              </a:ext>
            </a:extLst>
          </p:cNvPr>
          <p:cNvCxnSpPr>
            <a:cxnSpLocks/>
          </p:cNvCxnSpPr>
          <p:nvPr/>
        </p:nvCxnSpPr>
        <p:spPr>
          <a:xfrm flipH="1" flipV="1">
            <a:off x="8016448" y="3902626"/>
            <a:ext cx="184741" cy="468504"/>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51" name="テキスト ボックス 50">
            <a:extLst>
              <a:ext uri="{FF2B5EF4-FFF2-40B4-BE49-F238E27FC236}">
                <a16:creationId xmlns:a16="http://schemas.microsoft.com/office/drawing/2014/main" id="{3207172A-4188-E40C-07D1-FD1376FA06CF}"/>
              </a:ext>
            </a:extLst>
          </p:cNvPr>
          <p:cNvSpPr txBox="1"/>
          <p:nvPr/>
        </p:nvSpPr>
        <p:spPr>
          <a:xfrm>
            <a:off x="8693629" y="4018545"/>
            <a:ext cx="1534520" cy="307777"/>
          </a:xfrm>
          <a:prstGeom prst="rect">
            <a:avLst/>
          </a:prstGeom>
          <a:noFill/>
        </p:spPr>
        <p:txBody>
          <a:bodyPr wrap="square" rtlCol="0">
            <a:spAutoFit/>
          </a:bodyPr>
          <a:lstStyle/>
          <a:p>
            <a:r>
              <a:rPr lang="ja-JP" altLang="en-US" sz="1400" dirty="0"/>
              <a:t>客が食べたい</a:t>
            </a:r>
            <a:endParaRPr lang="en-US" altLang="ja-JP" sz="1400" dirty="0"/>
          </a:p>
        </p:txBody>
      </p:sp>
      <p:cxnSp>
        <p:nvCxnSpPr>
          <p:cNvPr id="61" name="直線矢印コネクタ 60">
            <a:extLst>
              <a:ext uri="{FF2B5EF4-FFF2-40B4-BE49-F238E27FC236}">
                <a16:creationId xmlns:a16="http://schemas.microsoft.com/office/drawing/2014/main" id="{46CE7C1B-F40E-DD39-AD11-901BAA716E19}"/>
              </a:ext>
            </a:extLst>
          </p:cNvPr>
          <p:cNvCxnSpPr>
            <a:cxnSpLocks/>
          </p:cNvCxnSpPr>
          <p:nvPr/>
        </p:nvCxnSpPr>
        <p:spPr>
          <a:xfrm flipV="1">
            <a:off x="2735143" y="2454815"/>
            <a:ext cx="422945" cy="766607"/>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63" name="テキスト ボックス 62">
            <a:extLst>
              <a:ext uri="{FF2B5EF4-FFF2-40B4-BE49-F238E27FC236}">
                <a16:creationId xmlns:a16="http://schemas.microsoft.com/office/drawing/2014/main" id="{5112B667-3933-57D6-829F-3E409255A915}"/>
              </a:ext>
            </a:extLst>
          </p:cNvPr>
          <p:cNvSpPr txBox="1"/>
          <p:nvPr/>
        </p:nvSpPr>
        <p:spPr>
          <a:xfrm>
            <a:off x="2095648" y="3221003"/>
            <a:ext cx="1534520" cy="307777"/>
          </a:xfrm>
          <a:prstGeom prst="rect">
            <a:avLst/>
          </a:prstGeom>
          <a:noFill/>
        </p:spPr>
        <p:txBody>
          <a:bodyPr wrap="square" rtlCol="0">
            <a:spAutoFit/>
          </a:bodyPr>
          <a:lstStyle/>
          <a:p>
            <a:r>
              <a:rPr lang="ja-JP" altLang="en-US" sz="1400" dirty="0"/>
              <a:t>人手が足りない</a:t>
            </a:r>
            <a:endParaRPr kumimoji="1" lang="en-US" altLang="ja-JP" sz="1400" dirty="0"/>
          </a:p>
        </p:txBody>
      </p:sp>
      <p:cxnSp>
        <p:nvCxnSpPr>
          <p:cNvPr id="64" name="直線矢印コネクタ 63">
            <a:extLst>
              <a:ext uri="{FF2B5EF4-FFF2-40B4-BE49-F238E27FC236}">
                <a16:creationId xmlns:a16="http://schemas.microsoft.com/office/drawing/2014/main" id="{1CA914F6-4C10-070E-843D-BB75FC012A40}"/>
              </a:ext>
            </a:extLst>
          </p:cNvPr>
          <p:cNvCxnSpPr>
            <a:cxnSpLocks/>
          </p:cNvCxnSpPr>
          <p:nvPr/>
        </p:nvCxnSpPr>
        <p:spPr>
          <a:xfrm>
            <a:off x="2357005" y="2920570"/>
            <a:ext cx="546476"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65" name="テキスト ボックス 64">
            <a:extLst>
              <a:ext uri="{FF2B5EF4-FFF2-40B4-BE49-F238E27FC236}">
                <a16:creationId xmlns:a16="http://schemas.microsoft.com/office/drawing/2014/main" id="{DD623789-769A-D4FE-7DEF-16111DEB83B3}"/>
              </a:ext>
            </a:extLst>
          </p:cNvPr>
          <p:cNvSpPr txBox="1"/>
          <p:nvPr/>
        </p:nvSpPr>
        <p:spPr>
          <a:xfrm>
            <a:off x="1200623" y="2685865"/>
            <a:ext cx="1534520" cy="523220"/>
          </a:xfrm>
          <a:prstGeom prst="rect">
            <a:avLst/>
          </a:prstGeom>
          <a:noFill/>
        </p:spPr>
        <p:txBody>
          <a:bodyPr wrap="square" rtlCol="0">
            <a:spAutoFit/>
          </a:bodyPr>
          <a:lstStyle/>
          <a:p>
            <a:r>
              <a:rPr lang="ja-JP" altLang="en-US" sz="1400" dirty="0"/>
              <a:t>募集しても</a:t>
            </a:r>
            <a:endParaRPr lang="en-US" altLang="ja-JP" sz="1400" dirty="0"/>
          </a:p>
          <a:p>
            <a:r>
              <a:rPr lang="ja-JP" altLang="en-US" sz="1400" dirty="0"/>
              <a:t>入らない</a:t>
            </a:r>
            <a:endParaRPr lang="en-US" altLang="ja-JP" sz="1400" dirty="0"/>
          </a:p>
        </p:txBody>
      </p:sp>
      <p:cxnSp>
        <p:nvCxnSpPr>
          <p:cNvPr id="66" name="直線矢印コネクタ 65">
            <a:extLst>
              <a:ext uri="{FF2B5EF4-FFF2-40B4-BE49-F238E27FC236}">
                <a16:creationId xmlns:a16="http://schemas.microsoft.com/office/drawing/2014/main" id="{4BBCD842-BE47-D676-6D08-BFE9E9ED11E9}"/>
              </a:ext>
            </a:extLst>
          </p:cNvPr>
          <p:cNvCxnSpPr>
            <a:cxnSpLocks/>
          </p:cNvCxnSpPr>
          <p:nvPr/>
        </p:nvCxnSpPr>
        <p:spPr>
          <a:xfrm>
            <a:off x="2102446" y="1502900"/>
            <a:ext cx="1296000"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68" name="直線矢印コネクタ 67">
            <a:extLst>
              <a:ext uri="{FF2B5EF4-FFF2-40B4-BE49-F238E27FC236}">
                <a16:creationId xmlns:a16="http://schemas.microsoft.com/office/drawing/2014/main" id="{AB8D753C-BFB3-1A1C-8FDB-18C133418ED7}"/>
              </a:ext>
            </a:extLst>
          </p:cNvPr>
          <p:cNvCxnSpPr>
            <a:cxnSpLocks/>
          </p:cNvCxnSpPr>
          <p:nvPr/>
        </p:nvCxnSpPr>
        <p:spPr>
          <a:xfrm flipH="1">
            <a:off x="8217471" y="4164307"/>
            <a:ext cx="498424"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69" name="直線矢印コネクタ 68">
            <a:extLst>
              <a:ext uri="{FF2B5EF4-FFF2-40B4-BE49-F238E27FC236}">
                <a16:creationId xmlns:a16="http://schemas.microsoft.com/office/drawing/2014/main" id="{272DA2A5-6671-9905-50B9-5E2241FA0023}"/>
              </a:ext>
            </a:extLst>
          </p:cNvPr>
          <p:cNvCxnSpPr>
            <a:cxnSpLocks/>
          </p:cNvCxnSpPr>
          <p:nvPr/>
        </p:nvCxnSpPr>
        <p:spPr>
          <a:xfrm flipV="1">
            <a:off x="2808365" y="1528618"/>
            <a:ext cx="166738" cy="37327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71" name="テキスト ボックス 70">
            <a:extLst>
              <a:ext uri="{FF2B5EF4-FFF2-40B4-BE49-F238E27FC236}">
                <a16:creationId xmlns:a16="http://schemas.microsoft.com/office/drawing/2014/main" id="{D4D8822E-4E76-3E3E-34F4-D177232E3F29}"/>
              </a:ext>
            </a:extLst>
          </p:cNvPr>
          <p:cNvSpPr txBox="1"/>
          <p:nvPr/>
        </p:nvSpPr>
        <p:spPr>
          <a:xfrm>
            <a:off x="1872848" y="1921183"/>
            <a:ext cx="2013591" cy="307777"/>
          </a:xfrm>
          <a:prstGeom prst="rect">
            <a:avLst/>
          </a:prstGeom>
          <a:noFill/>
        </p:spPr>
        <p:txBody>
          <a:bodyPr wrap="square" rtlCol="0">
            <a:spAutoFit/>
          </a:bodyPr>
          <a:lstStyle/>
          <a:p>
            <a:r>
              <a:rPr lang="ja-JP" altLang="en-US" sz="1400" dirty="0"/>
              <a:t>種類</a:t>
            </a:r>
            <a:r>
              <a:rPr kumimoji="1" lang="ja-JP" altLang="en-US" sz="1400" dirty="0"/>
              <a:t>を変える気がない</a:t>
            </a:r>
          </a:p>
        </p:txBody>
      </p:sp>
      <p:cxnSp>
        <p:nvCxnSpPr>
          <p:cNvPr id="73" name="直線矢印コネクタ 72">
            <a:extLst>
              <a:ext uri="{FF2B5EF4-FFF2-40B4-BE49-F238E27FC236}">
                <a16:creationId xmlns:a16="http://schemas.microsoft.com/office/drawing/2014/main" id="{A33D80D1-ACF4-1B3F-38C5-9514E1D23350}"/>
              </a:ext>
            </a:extLst>
          </p:cNvPr>
          <p:cNvCxnSpPr>
            <a:cxnSpLocks/>
          </p:cNvCxnSpPr>
          <p:nvPr/>
        </p:nvCxnSpPr>
        <p:spPr>
          <a:xfrm>
            <a:off x="2298777" y="1764510"/>
            <a:ext cx="546476"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74" name="テキスト ボックス 73">
            <a:extLst>
              <a:ext uri="{FF2B5EF4-FFF2-40B4-BE49-F238E27FC236}">
                <a16:creationId xmlns:a16="http://schemas.microsoft.com/office/drawing/2014/main" id="{F4693F9C-D16F-75FA-65D2-0E4179C89690}"/>
              </a:ext>
            </a:extLst>
          </p:cNvPr>
          <p:cNvSpPr txBox="1"/>
          <p:nvPr/>
        </p:nvSpPr>
        <p:spPr>
          <a:xfrm>
            <a:off x="5194557" y="2713175"/>
            <a:ext cx="1839757" cy="523220"/>
          </a:xfrm>
          <a:prstGeom prst="rect">
            <a:avLst/>
          </a:prstGeom>
          <a:noFill/>
        </p:spPr>
        <p:txBody>
          <a:bodyPr wrap="square" rtlCol="0">
            <a:spAutoFit/>
          </a:bodyPr>
          <a:lstStyle/>
          <a:p>
            <a:r>
              <a:rPr kumimoji="1" lang="ja-JP" altLang="en-US" sz="1400" dirty="0">
                <a:solidFill>
                  <a:srgbClr val="3333FF"/>
                </a:solidFill>
              </a:rPr>
              <a:t>お役様のニーズを</a:t>
            </a:r>
            <a:endParaRPr kumimoji="1" lang="en-US" altLang="ja-JP" sz="1400" dirty="0">
              <a:solidFill>
                <a:srgbClr val="3333FF"/>
              </a:solidFill>
            </a:endParaRPr>
          </a:p>
          <a:p>
            <a:r>
              <a:rPr lang="ja-JP" altLang="en-US" sz="1400" dirty="0">
                <a:solidFill>
                  <a:srgbClr val="3333FF"/>
                </a:solidFill>
              </a:rPr>
              <a:t>捉えていない</a:t>
            </a:r>
            <a:endParaRPr kumimoji="1" lang="ja-JP" altLang="en-US" sz="1400" dirty="0">
              <a:solidFill>
                <a:srgbClr val="3333FF"/>
              </a:solidFill>
            </a:endParaRPr>
          </a:p>
        </p:txBody>
      </p:sp>
      <p:sp>
        <p:nvSpPr>
          <p:cNvPr id="77" name="テキスト ボックス 76">
            <a:extLst>
              <a:ext uri="{FF2B5EF4-FFF2-40B4-BE49-F238E27FC236}">
                <a16:creationId xmlns:a16="http://schemas.microsoft.com/office/drawing/2014/main" id="{9EF4F5AB-824C-0689-22CC-ECCF61D25AE7}"/>
              </a:ext>
            </a:extLst>
          </p:cNvPr>
          <p:cNvSpPr txBox="1"/>
          <p:nvPr/>
        </p:nvSpPr>
        <p:spPr>
          <a:xfrm>
            <a:off x="10418344" y="5475497"/>
            <a:ext cx="1534520" cy="738664"/>
          </a:xfrm>
          <a:prstGeom prst="rect">
            <a:avLst/>
          </a:prstGeom>
          <a:noFill/>
        </p:spPr>
        <p:txBody>
          <a:bodyPr wrap="square" rtlCol="0">
            <a:spAutoFit/>
          </a:bodyPr>
          <a:lstStyle/>
          <a:p>
            <a:r>
              <a:rPr lang="en-US" altLang="ja-JP" sz="1400" dirty="0"/>
              <a:t>2024.11.20</a:t>
            </a:r>
          </a:p>
          <a:p>
            <a:r>
              <a:rPr lang="ja-JP" altLang="en-US" sz="1400" dirty="0"/>
              <a:t>愛知太郎作成</a:t>
            </a:r>
            <a:endParaRPr lang="en-US" altLang="ja-JP" sz="1400" dirty="0"/>
          </a:p>
          <a:p>
            <a:r>
              <a:rPr lang="ja-JP" altLang="en-US" sz="1400" dirty="0"/>
              <a:t>メンバー全員</a:t>
            </a:r>
            <a:r>
              <a:rPr lang="en-US" altLang="ja-JP" sz="1400" dirty="0"/>
              <a:t>5</a:t>
            </a:r>
            <a:r>
              <a:rPr lang="ja-JP" altLang="en-US" sz="1400" dirty="0"/>
              <a:t>名</a:t>
            </a:r>
            <a:endParaRPr lang="en-US" altLang="ja-JP" sz="1400" dirty="0"/>
          </a:p>
        </p:txBody>
      </p:sp>
      <p:cxnSp>
        <p:nvCxnSpPr>
          <p:cNvPr id="78" name="直線矢印コネクタ 77">
            <a:extLst>
              <a:ext uri="{FF2B5EF4-FFF2-40B4-BE49-F238E27FC236}">
                <a16:creationId xmlns:a16="http://schemas.microsoft.com/office/drawing/2014/main" id="{80B5AD51-0302-B10F-0315-7795880CF793}"/>
              </a:ext>
            </a:extLst>
          </p:cNvPr>
          <p:cNvCxnSpPr>
            <a:cxnSpLocks/>
          </p:cNvCxnSpPr>
          <p:nvPr/>
        </p:nvCxnSpPr>
        <p:spPr>
          <a:xfrm flipH="1">
            <a:off x="8403709" y="1921183"/>
            <a:ext cx="1232908"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79" name="テキスト ボックス 78">
            <a:extLst>
              <a:ext uri="{FF2B5EF4-FFF2-40B4-BE49-F238E27FC236}">
                <a16:creationId xmlns:a16="http://schemas.microsoft.com/office/drawing/2014/main" id="{F020E3BB-D166-CCAA-0986-6F51081C1B13}"/>
              </a:ext>
            </a:extLst>
          </p:cNvPr>
          <p:cNvSpPr txBox="1"/>
          <p:nvPr/>
        </p:nvSpPr>
        <p:spPr>
          <a:xfrm>
            <a:off x="9636617" y="1763399"/>
            <a:ext cx="2040271" cy="523220"/>
          </a:xfrm>
          <a:prstGeom prst="rect">
            <a:avLst/>
          </a:prstGeom>
          <a:noFill/>
        </p:spPr>
        <p:txBody>
          <a:bodyPr wrap="square" rtlCol="0">
            <a:spAutoFit/>
          </a:bodyPr>
          <a:lstStyle/>
          <a:p>
            <a:r>
              <a:rPr lang="ja-JP" altLang="en-US" sz="1400" dirty="0"/>
              <a:t>仕入れ担当者の好みで</a:t>
            </a:r>
            <a:endParaRPr lang="en-US" altLang="ja-JP" sz="1400" dirty="0"/>
          </a:p>
          <a:p>
            <a:r>
              <a:rPr lang="ja-JP" altLang="en-US" sz="1400" dirty="0"/>
              <a:t>発注</a:t>
            </a:r>
            <a:endParaRPr lang="en-US" altLang="ja-JP" sz="1400" dirty="0"/>
          </a:p>
        </p:txBody>
      </p:sp>
      <p:cxnSp>
        <p:nvCxnSpPr>
          <p:cNvPr id="81" name="直線矢印コネクタ 80">
            <a:extLst>
              <a:ext uri="{FF2B5EF4-FFF2-40B4-BE49-F238E27FC236}">
                <a16:creationId xmlns:a16="http://schemas.microsoft.com/office/drawing/2014/main" id="{DB4D6133-4FFA-4126-313E-A98DF786FD25}"/>
              </a:ext>
            </a:extLst>
          </p:cNvPr>
          <p:cNvCxnSpPr>
            <a:cxnSpLocks/>
          </p:cNvCxnSpPr>
          <p:nvPr/>
        </p:nvCxnSpPr>
        <p:spPr>
          <a:xfrm flipH="1" flipV="1">
            <a:off x="9054276" y="1928770"/>
            <a:ext cx="283620" cy="503231"/>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82" name="テキスト ボックス 81">
            <a:extLst>
              <a:ext uri="{FF2B5EF4-FFF2-40B4-BE49-F238E27FC236}">
                <a16:creationId xmlns:a16="http://schemas.microsoft.com/office/drawing/2014/main" id="{22937C51-9083-9711-6092-CE76CBEEFB1D}"/>
              </a:ext>
            </a:extLst>
          </p:cNvPr>
          <p:cNvSpPr txBox="1"/>
          <p:nvPr/>
        </p:nvSpPr>
        <p:spPr>
          <a:xfrm>
            <a:off x="9166422" y="2428244"/>
            <a:ext cx="1534520" cy="523220"/>
          </a:xfrm>
          <a:prstGeom prst="rect">
            <a:avLst/>
          </a:prstGeom>
          <a:noFill/>
        </p:spPr>
        <p:txBody>
          <a:bodyPr wrap="square" rtlCol="0">
            <a:spAutoFit/>
          </a:bodyPr>
          <a:lstStyle/>
          <a:p>
            <a:r>
              <a:rPr lang="ja-JP" altLang="en-US" sz="1400" dirty="0"/>
              <a:t>自身の</a:t>
            </a:r>
            <a:endParaRPr lang="en-US" altLang="ja-JP" sz="1400" dirty="0"/>
          </a:p>
          <a:p>
            <a:r>
              <a:rPr lang="ja-JP" altLang="en-US" sz="1400" dirty="0"/>
              <a:t>好き嫌いから</a:t>
            </a:r>
            <a:endParaRPr lang="en-US" altLang="ja-JP" sz="1400" dirty="0"/>
          </a:p>
        </p:txBody>
      </p:sp>
      <p:sp>
        <p:nvSpPr>
          <p:cNvPr id="2" name="テキスト ボックス 1">
            <a:extLst>
              <a:ext uri="{FF2B5EF4-FFF2-40B4-BE49-F238E27FC236}">
                <a16:creationId xmlns:a16="http://schemas.microsoft.com/office/drawing/2014/main" id="{64E56706-19AD-1132-8C3D-3F59634963F5}"/>
              </a:ext>
            </a:extLst>
          </p:cNvPr>
          <p:cNvSpPr txBox="1"/>
          <p:nvPr/>
        </p:nvSpPr>
        <p:spPr>
          <a:xfrm>
            <a:off x="640080" y="6318504"/>
            <a:ext cx="11036808" cy="307777"/>
          </a:xfrm>
          <a:prstGeom prst="rect">
            <a:avLst/>
          </a:prstGeom>
          <a:noFill/>
        </p:spPr>
        <p:txBody>
          <a:bodyPr wrap="square" rtlCol="0">
            <a:spAutoFit/>
          </a:bodyPr>
          <a:lstStyle/>
          <a:p>
            <a:r>
              <a:rPr kumimoji="1" lang="ja-JP" altLang="en-US" sz="1400" dirty="0"/>
              <a:t>製造の場合、通常</a:t>
            </a:r>
            <a:r>
              <a:rPr kumimoji="1" lang="en-US" altLang="ja-JP" sz="1400" dirty="0"/>
              <a:t>4M</a:t>
            </a:r>
            <a:r>
              <a:rPr kumimoji="1" lang="ja-JP" altLang="en-US" sz="1400" dirty="0"/>
              <a:t>で考える。人</a:t>
            </a:r>
            <a:r>
              <a:rPr kumimoji="1" lang="en-US" altLang="ja-JP" sz="1400" dirty="0"/>
              <a:t>(Man),</a:t>
            </a:r>
            <a:r>
              <a:rPr kumimoji="1" lang="ja-JP" altLang="en-US" sz="1400" dirty="0"/>
              <a:t>方法</a:t>
            </a:r>
            <a:r>
              <a:rPr kumimoji="1" lang="en-US" altLang="ja-JP" sz="1400" dirty="0"/>
              <a:t>(</a:t>
            </a:r>
            <a:r>
              <a:rPr lang="en-US" altLang="ja-JP" sz="1400" dirty="0"/>
              <a:t>Method),</a:t>
            </a:r>
            <a:r>
              <a:rPr lang="ja-JP" altLang="en-US" sz="1400" dirty="0"/>
              <a:t>機械</a:t>
            </a:r>
            <a:r>
              <a:rPr lang="en-US" altLang="ja-JP" sz="1400" dirty="0"/>
              <a:t>(Machine),</a:t>
            </a:r>
            <a:r>
              <a:rPr lang="ja-JP" altLang="en-US" sz="1400" dirty="0"/>
              <a:t>材料</a:t>
            </a:r>
            <a:r>
              <a:rPr lang="en-US" altLang="ja-JP" sz="1400" dirty="0"/>
              <a:t>(Material)   *</a:t>
            </a:r>
            <a:r>
              <a:rPr lang="ja-JP" altLang="en-US" sz="1400" dirty="0"/>
              <a:t>測定</a:t>
            </a:r>
            <a:r>
              <a:rPr lang="en-US" altLang="ja-JP" sz="1400" dirty="0"/>
              <a:t>(Measurement),</a:t>
            </a:r>
            <a:r>
              <a:rPr lang="ja-JP" altLang="en-US" sz="1400" dirty="0"/>
              <a:t>環境</a:t>
            </a:r>
            <a:r>
              <a:rPr lang="en-US" altLang="ja-JP" sz="1400" dirty="0"/>
              <a:t>(Environment)</a:t>
            </a:r>
            <a:endParaRPr kumimoji="1" lang="en-US" altLang="ja-JP" sz="1400" dirty="0"/>
          </a:p>
        </p:txBody>
      </p:sp>
      <p:sp>
        <p:nvSpPr>
          <p:cNvPr id="6" name="テキスト ボックス 5">
            <a:extLst>
              <a:ext uri="{FF2B5EF4-FFF2-40B4-BE49-F238E27FC236}">
                <a16:creationId xmlns:a16="http://schemas.microsoft.com/office/drawing/2014/main" id="{46D8D06E-FEFA-DC31-28C8-B43B4F8F0E7B}"/>
              </a:ext>
            </a:extLst>
          </p:cNvPr>
          <p:cNvSpPr txBox="1"/>
          <p:nvPr/>
        </p:nvSpPr>
        <p:spPr>
          <a:xfrm>
            <a:off x="10557879" y="336062"/>
            <a:ext cx="1534520" cy="307777"/>
          </a:xfrm>
          <a:prstGeom prst="rect">
            <a:avLst/>
          </a:prstGeom>
          <a:noFill/>
        </p:spPr>
        <p:txBody>
          <a:bodyPr wrap="square" rtlCol="0">
            <a:spAutoFit/>
          </a:bodyPr>
          <a:lstStyle/>
          <a:p>
            <a:r>
              <a:rPr lang="ja-JP" altLang="en-US" sz="1400" b="1" dirty="0"/>
              <a:t>*太字は事実</a:t>
            </a:r>
            <a:endParaRPr lang="en-US" altLang="ja-JP" sz="1400" b="1" dirty="0"/>
          </a:p>
        </p:txBody>
      </p:sp>
      <p:cxnSp>
        <p:nvCxnSpPr>
          <p:cNvPr id="9" name="直線矢印コネクタ 8">
            <a:extLst>
              <a:ext uri="{FF2B5EF4-FFF2-40B4-BE49-F238E27FC236}">
                <a16:creationId xmlns:a16="http://schemas.microsoft.com/office/drawing/2014/main" id="{250B95F1-B33D-38F7-1046-54C45FEDD4FF}"/>
              </a:ext>
            </a:extLst>
          </p:cNvPr>
          <p:cNvCxnSpPr>
            <a:cxnSpLocks/>
          </p:cNvCxnSpPr>
          <p:nvPr/>
        </p:nvCxnSpPr>
        <p:spPr>
          <a:xfrm flipH="1">
            <a:off x="4086611" y="1248289"/>
            <a:ext cx="491688" cy="330124"/>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0" name="テキスト ボックス 19">
            <a:extLst>
              <a:ext uri="{FF2B5EF4-FFF2-40B4-BE49-F238E27FC236}">
                <a16:creationId xmlns:a16="http://schemas.microsoft.com/office/drawing/2014/main" id="{416A3D32-A6BC-BB05-94C0-6F5D6AC2B95A}"/>
              </a:ext>
            </a:extLst>
          </p:cNvPr>
          <p:cNvSpPr txBox="1"/>
          <p:nvPr/>
        </p:nvSpPr>
        <p:spPr>
          <a:xfrm>
            <a:off x="4438358" y="1013128"/>
            <a:ext cx="1534520" cy="307777"/>
          </a:xfrm>
          <a:prstGeom prst="rect">
            <a:avLst/>
          </a:prstGeom>
          <a:noFill/>
        </p:spPr>
        <p:txBody>
          <a:bodyPr wrap="square" rtlCol="0">
            <a:spAutoFit/>
          </a:bodyPr>
          <a:lstStyle/>
          <a:p>
            <a:r>
              <a:rPr lang="ja-JP" altLang="en-US" sz="1400" dirty="0"/>
              <a:t>利益を出すため</a:t>
            </a:r>
            <a:endParaRPr lang="en-US" altLang="ja-JP" sz="1400" dirty="0"/>
          </a:p>
        </p:txBody>
      </p:sp>
      <p:sp>
        <p:nvSpPr>
          <p:cNvPr id="24" name="テキスト ボックス 23">
            <a:extLst>
              <a:ext uri="{FF2B5EF4-FFF2-40B4-BE49-F238E27FC236}">
                <a16:creationId xmlns:a16="http://schemas.microsoft.com/office/drawing/2014/main" id="{AEDEB9A7-1933-8C21-F979-711D7A3BB4F6}"/>
              </a:ext>
            </a:extLst>
          </p:cNvPr>
          <p:cNvSpPr txBox="1"/>
          <p:nvPr/>
        </p:nvSpPr>
        <p:spPr>
          <a:xfrm>
            <a:off x="9009040" y="1069911"/>
            <a:ext cx="1534520" cy="523220"/>
          </a:xfrm>
          <a:prstGeom prst="rect">
            <a:avLst/>
          </a:prstGeom>
          <a:noFill/>
        </p:spPr>
        <p:txBody>
          <a:bodyPr wrap="square" rtlCol="0">
            <a:spAutoFit/>
          </a:bodyPr>
          <a:lstStyle/>
          <a:p>
            <a:r>
              <a:rPr lang="ja-JP" altLang="en-US" sz="1400" dirty="0"/>
              <a:t>昔からの慣習で</a:t>
            </a:r>
            <a:endParaRPr lang="en-US" altLang="ja-JP" sz="1400" dirty="0"/>
          </a:p>
          <a:p>
            <a:r>
              <a:rPr lang="ja-JP" altLang="en-US" sz="1400" dirty="0"/>
              <a:t>仕入れる</a:t>
            </a:r>
            <a:endParaRPr lang="en-US" altLang="ja-JP" sz="1400" dirty="0"/>
          </a:p>
        </p:txBody>
      </p:sp>
      <p:cxnSp>
        <p:nvCxnSpPr>
          <p:cNvPr id="29" name="直線矢印コネクタ 28">
            <a:extLst>
              <a:ext uri="{FF2B5EF4-FFF2-40B4-BE49-F238E27FC236}">
                <a16:creationId xmlns:a16="http://schemas.microsoft.com/office/drawing/2014/main" id="{5456094D-57FF-3BEA-944B-86696AF86328}"/>
              </a:ext>
            </a:extLst>
          </p:cNvPr>
          <p:cNvCxnSpPr>
            <a:cxnSpLocks/>
          </p:cNvCxnSpPr>
          <p:nvPr/>
        </p:nvCxnSpPr>
        <p:spPr>
          <a:xfrm flipH="1">
            <a:off x="8853366" y="1564543"/>
            <a:ext cx="166796" cy="350996"/>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2" name="直線矢印コネクタ 31">
            <a:extLst>
              <a:ext uri="{FF2B5EF4-FFF2-40B4-BE49-F238E27FC236}">
                <a16:creationId xmlns:a16="http://schemas.microsoft.com/office/drawing/2014/main" id="{F89C2E74-B4D9-A93A-3042-59A4B2B902E7}"/>
              </a:ext>
            </a:extLst>
          </p:cNvPr>
          <p:cNvCxnSpPr>
            <a:cxnSpLocks/>
          </p:cNvCxnSpPr>
          <p:nvPr/>
        </p:nvCxnSpPr>
        <p:spPr>
          <a:xfrm flipV="1">
            <a:off x="3639311" y="4993200"/>
            <a:ext cx="152913" cy="272093"/>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8" name="テキスト ボックス 37">
            <a:extLst>
              <a:ext uri="{FF2B5EF4-FFF2-40B4-BE49-F238E27FC236}">
                <a16:creationId xmlns:a16="http://schemas.microsoft.com/office/drawing/2014/main" id="{0BF1E2EE-6F9F-9E1B-9C6B-F5D906C8FA45}"/>
              </a:ext>
            </a:extLst>
          </p:cNvPr>
          <p:cNvSpPr txBox="1"/>
          <p:nvPr/>
        </p:nvSpPr>
        <p:spPr>
          <a:xfrm>
            <a:off x="3214443" y="5266943"/>
            <a:ext cx="1720759" cy="523220"/>
          </a:xfrm>
          <a:prstGeom prst="rect">
            <a:avLst/>
          </a:prstGeom>
          <a:noFill/>
        </p:spPr>
        <p:txBody>
          <a:bodyPr wrap="square" rtlCol="0">
            <a:spAutoFit/>
          </a:bodyPr>
          <a:lstStyle/>
          <a:p>
            <a:r>
              <a:rPr lang="ja-JP" altLang="en-US" sz="1400" dirty="0">
                <a:solidFill>
                  <a:srgbClr val="3333FF"/>
                </a:solidFill>
              </a:rPr>
              <a:t>売れ残る商品は</a:t>
            </a:r>
            <a:endParaRPr lang="en-US" altLang="ja-JP" sz="1400" dirty="0">
              <a:solidFill>
                <a:srgbClr val="3333FF"/>
              </a:solidFill>
            </a:endParaRPr>
          </a:p>
          <a:p>
            <a:r>
              <a:rPr lang="ja-JP" altLang="en-US" sz="1400" dirty="0">
                <a:solidFill>
                  <a:srgbClr val="3333FF"/>
                </a:solidFill>
              </a:rPr>
              <a:t>店の奥にある</a:t>
            </a:r>
            <a:endParaRPr lang="en-US" altLang="ja-JP" sz="1400" dirty="0">
              <a:solidFill>
                <a:srgbClr val="3333FF"/>
              </a:solidFill>
            </a:endParaRPr>
          </a:p>
        </p:txBody>
      </p:sp>
      <p:sp>
        <p:nvSpPr>
          <p:cNvPr id="40" name="テキスト ボックス 39">
            <a:extLst>
              <a:ext uri="{FF2B5EF4-FFF2-40B4-BE49-F238E27FC236}">
                <a16:creationId xmlns:a16="http://schemas.microsoft.com/office/drawing/2014/main" id="{87166CF5-118C-462C-B0B9-A80BC5F5EA03}"/>
              </a:ext>
            </a:extLst>
          </p:cNvPr>
          <p:cNvSpPr txBox="1"/>
          <p:nvPr/>
        </p:nvSpPr>
        <p:spPr>
          <a:xfrm>
            <a:off x="73407" y="1638598"/>
            <a:ext cx="2481947" cy="307777"/>
          </a:xfrm>
          <a:prstGeom prst="rect">
            <a:avLst/>
          </a:prstGeom>
          <a:noFill/>
        </p:spPr>
        <p:txBody>
          <a:bodyPr wrap="square" rtlCol="0">
            <a:spAutoFit/>
          </a:bodyPr>
          <a:lstStyle/>
          <a:p>
            <a:r>
              <a:rPr kumimoji="1" lang="ja-JP" altLang="en-US" sz="1400" dirty="0">
                <a:solidFill>
                  <a:srgbClr val="3333FF"/>
                </a:solidFill>
              </a:rPr>
              <a:t>売れ残りを想定していない</a:t>
            </a:r>
          </a:p>
        </p:txBody>
      </p:sp>
      <p:cxnSp>
        <p:nvCxnSpPr>
          <p:cNvPr id="42" name="直線矢印コネクタ 41">
            <a:extLst>
              <a:ext uri="{FF2B5EF4-FFF2-40B4-BE49-F238E27FC236}">
                <a16:creationId xmlns:a16="http://schemas.microsoft.com/office/drawing/2014/main" id="{00637ED6-6DC8-D255-D90E-692407B80A31}"/>
              </a:ext>
            </a:extLst>
          </p:cNvPr>
          <p:cNvCxnSpPr>
            <a:cxnSpLocks/>
          </p:cNvCxnSpPr>
          <p:nvPr/>
        </p:nvCxnSpPr>
        <p:spPr>
          <a:xfrm flipH="1">
            <a:off x="4419456" y="2980314"/>
            <a:ext cx="828000"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3" name="直線矢印コネクタ 52">
            <a:extLst>
              <a:ext uri="{FF2B5EF4-FFF2-40B4-BE49-F238E27FC236}">
                <a16:creationId xmlns:a16="http://schemas.microsoft.com/office/drawing/2014/main" id="{EEFD55E3-FEC7-44DC-A52B-6527E1846AC1}"/>
              </a:ext>
            </a:extLst>
          </p:cNvPr>
          <p:cNvCxnSpPr>
            <a:cxnSpLocks/>
          </p:cNvCxnSpPr>
          <p:nvPr/>
        </p:nvCxnSpPr>
        <p:spPr>
          <a:xfrm flipH="1" flipV="1">
            <a:off x="4918759" y="2971765"/>
            <a:ext cx="166738" cy="37327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54" name="テキスト ボックス 53">
            <a:extLst>
              <a:ext uri="{FF2B5EF4-FFF2-40B4-BE49-F238E27FC236}">
                <a16:creationId xmlns:a16="http://schemas.microsoft.com/office/drawing/2014/main" id="{CEF80B54-0902-AE88-8F30-05BAE80DA6E6}"/>
              </a:ext>
            </a:extLst>
          </p:cNvPr>
          <p:cNvSpPr txBox="1"/>
          <p:nvPr/>
        </p:nvSpPr>
        <p:spPr>
          <a:xfrm>
            <a:off x="4604623" y="3273604"/>
            <a:ext cx="2481947" cy="307777"/>
          </a:xfrm>
          <a:prstGeom prst="rect">
            <a:avLst/>
          </a:prstGeom>
          <a:noFill/>
        </p:spPr>
        <p:txBody>
          <a:bodyPr wrap="square" rtlCol="0">
            <a:spAutoFit/>
          </a:bodyPr>
          <a:lstStyle/>
          <a:p>
            <a:r>
              <a:rPr kumimoji="1" lang="ja-JP" altLang="en-US" sz="1400" dirty="0">
                <a:solidFill>
                  <a:srgbClr val="3333FF"/>
                </a:solidFill>
              </a:rPr>
              <a:t>売れ残りを想定していない</a:t>
            </a:r>
          </a:p>
        </p:txBody>
      </p:sp>
      <p:cxnSp>
        <p:nvCxnSpPr>
          <p:cNvPr id="56" name="直線矢印コネクタ 55">
            <a:extLst>
              <a:ext uri="{FF2B5EF4-FFF2-40B4-BE49-F238E27FC236}">
                <a16:creationId xmlns:a16="http://schemas.microsoft.com/office/drawing/2014/main" id="{2E65048E-459E-C34A-5AF5-2914A09F0B19}"/>
              </a:ext>
            </a:extLst>
          </p:cNvPr>
          <p:cNvCxnSpPr>
            <a:cxnSpLocks/>
          </p:cNvCxnSpPr>
          <p:nvPr/>
        </p:nvCxnSpPr>
        <p:spPr>
          <a:xfrm flipH="1">
            <a:off x="4717350" y="2592895"/>
            <a:ext cx="166796" cy="350996"/>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57" name="テキスト ボックス 56">
            <a:extLst>
              <a:ext uri="{FF2B5EF4-FFF2-40B4-BE49-F238E27FC236}">
                <a16:creationId xmlns:a16="http://schemas.microsoft.com/office/drawing/2014/main" id="{99E385A0-30AC-30FC-4D49-1B028F37B58A}"/>
              </a:ext>
            </a:extLst>
          </p:cNvPr>
          <p:cNvSpPr txBox="1"/>
          <p:nvPr/>
        </p:nvSpPr>
        <p:spPr>
          <a:xfrm>
            <a:off x="4587268" y="2439636"/>
            <a:ext cx="1534520" cy="307777"/>
          </a:xfrm>
          <a:prstGeom prst="rect">
            <a:avLst/>
          </a:prstGeom>
          <a:noFill/>
        </p:spPr>
        <p:txBody>
          <a:bodyPr wrap="square" rtlCol="0">
            <a:spAutoFit/>
          </a:bodyPr>
          <a:lstStyle/>
          <a:p>
            <a:r>
              <a:rPr lang="ja-JP" altLang="en-US" sz="1400" dirty="0">
                <a:solidFill>
                  <a:srgbClr val="3333FF"/>
                </a:solidFill>
              </a:rPr>
              <a:t>人手が足りない</a:t>
            </a:r>
            <a:endParaRPr kumimoji="1" lang="en-US" altLang="ja-JP" sz="1400" dirty="0">
              <a:solidFill>
                <a:srgbClr val="3333FF"/>
              </a:solidFill>
            </a:endParaRPr>
          </a:p>
        </p:txBody>
      </p:sp>
      <p:sp>
        <p:nvSpPr>
          <p:cNvPr id="58" name="テキスト ボックス 57">
            <a:extLst>
              <a:ext uri="{FF2B5EF4-FFF2-40B4-BE49-F238E27FC236}">
                <a16:creationId xmlns:a16="http://schemas.microsoft.com/office/drawing/2014/main" id="{F98FA453-AA83-1C07-4027-DD1B87420495}"/>
              </a:ext>
            </a:extLst>
          </p:cNvPr>
          <p:cNvSpPr txBox="1"/>
          <p:nvPr/>
        </p:nvSpPr>
        <p:spPr>
          <a:xfrm>
            <a:off x="7578587" y="4364495"/>
            <a:ext cx="1818623" cy="307777"/>
          </a:xfrm>
          <a:prstGeom prst="rect">
            <a:avLst/>
          </a:prstGeom>
          <a:noFill/>
        </p:spPr>
        <p:txBody>
          <a:bodyPr wrap="square" rtlCol="0">
            <a:spAutoFit/>
          </a:bodyPr>
          <a:lstStyle/>
          <a:p>
            <a:r>
              <a:rPr lang="ja-JP" altLang="en-US" sz="1400" dirty="0">
                <a:solidFill>
                  <a:srgbClr val="3333FF"/>
                </a:solidFill>
              </a:rPr>
              <a:t>お客様</a:t>
            </a:r>
            <a:r>
              <a:rPr lang="ja-JP" altLang="en-US" sz="1400" dirty="0"/>
              <a:t>の要望がある</a:t>
            </a:r>
            <a:endParaRPr lang="en-US" altLang="ja-JP" sz="1400" dirty="0"/>
          </a:p>
        </p:txBody>
      </p:sp>
      <p:sp>
        <p:nvSpPr>
          <p:cNvPr id="59" name="フリーフォーム: 図形 58">
            <a:extLst>
              <a:ext uri="{FF2B5EF4-FFF2-40B4-BE49-F238E27FC236}">
                <a16:creationId xmlns:a16="http://schemas.microsoft.com/office/drawing/2014/main" id="{2796D036-9445-94E4-F490-03E962CEDF0F}"/>
              </a:ext>
            </a:extLst>
          </p:cNvPr>
          <p:cNvSpPr/>
          <p:nvPr/>
        </p:nvSpPr>
        <p:spPr>
          <a:xfrm>
            <a:off x="8757920" y="4145280"/>
            <a:ext cx="1158240" cy="0"/>
          </a:xfrm>
          <a:custGeom>
            <a:avLst/>
            <a:gdLst>
              <a:gd name="connsiteX0" fmla="*/ 0 w 1158240"/>
              <a:gd name="connsiteY0" fmla="*/ 0 h 0"/>
              <a:gd name="connsiteX1" fmla="*/ 1158240 w 1158240"/>
              <a:gd name="connsiteY1" fmla="*/ 0 h 0"/>
            </a:gdLst>
            <a:ahLst/>
            <a:cxnLst>
              <a:cxn ang="0">
                <a:pos x="connsiteX0" y="connsiteY0"/>
              </a:cxn>
              <a:cxn ang="0">
                <a:pos x="connsiteX1" y="connsiteY1"/>
              </a:cxn>
            </a:cxnLst>
            <a:rect l="l" t="t" r="r" b="b"/>
            <a:pathLst>
              <a:path w="1158240">
                <a:moveTo>
                  <a:pt x="0" y="0"/>
                </a:moveTo>
                <a:lnTo>
                  <a:pt x="1158240" y="0"/>
                </a:lnTo>
              </a:path>
            </a:pathLst>
          </a:cu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0" name="フリーフォーム: 図形 59">
            <a:extLst>
              <a:ext uri="{FF2B5EF4-FFF2-40B4-BE49-F238E27FC236}">
                <a16:creationId xmlns:a16="http://schemas.microsoft.com/office/drawing/2014/main" id="{87A87033-99A5-5395-6A0D-B50CFCF84C3D}"/>
              </a:ext>
            </a:extLst>
          </p:cNvPr>
          <p:cNvSpPr/>
          <p:nvPr/>
        </p:nvSpPr>
        <p:spPr>
          <a:xfrm>
            <a:off x="8757920" y="4190946"/>
            <a:ext cx="1158240" cy="0"/>
          </a:xfrm>
          <a:custGeom>
            <a:avLst/>
            <a:gdLst>
              <a:gd name="connsiteX0" fmla="*/ 0 w 1158240"/>
              <a:gd name="connsiteY0" fmla="*/ 0 h 0"/>
              <a:gd name="connsiteX1" fmla="*/ 1158240 w 1158240"/>
              <a:gd name="connsiteY1" fmla="*/ 0 h 0"/>
            </a:gdLst>
            <a:ahLst/>
            <a:cxnLst>
              <a:cxn ang="0">
                <a:pos x="connsiteX0" y="connsiteY0"/>
              </a:cxn>
              <a:cxn ang="0">
                <a:pos x="connsiteX1" y="connsiteY1"/>
              </a:cxn>
            </a:cxnLst>
            <a:rect l="l" t="t" r="r" b="b"/>
            <a:pathLst>
              <a:path w="1158240">
                <a:moveTo>
                  <a:pt x="0" y="0"/>
                </a:moveTo>
                <a:lnTo>
                  <a:pt x="1158240" y="0"/>
                </a:lnTo>
              </a:path>
            </a:pathLst>
          </a:cu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67" name="直線矢印コネクタ 66">
            <a:extLst>
              <a:ext uri="{FF2B5EF4-FFF2-40B4-BE49-F238E27FC236}">
                <a16:creationId xmlns:a16="http://schemas.microsoft.com/office/drawing/2014/main" id="{B24BD910-2315-EBA1-22EC-093E31FBFBBE}"/>
              </a:ext>
            </a:extLst>
          </p:cNvPr>
          <p:cNvCxnSpPr>
            <a:cxnSpLocks/>
          </p:cNvCxnSpPr>
          <p:nvPr/>
        </p:nvCxnSpPr>
        <p:spPr>
          <a:xfrm flipH="1">
            <a:off x="6934559" y="5051985"/>
            <a:ext cx="1046841"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70" name="テキスト ボックス 69">
            <a:extLst>
              <a:ext uri="{FF2B5EF4-FFF2-40B4-BE49-F238E27FC236}">
                <a16:creationId xmlns:a16="http://schemas.microsoft.com/office/drawing/2014/main" id="{1B792950-C404-4C88-5B2B-1299421125F5}"/>
              </a:ext>
            </a:extLst>
          </p:cNvPr>
          <p:cNvSpPr txBox="1"/>
          <p:nvPr/>
        </p:nvSpPr>
        <p:spPr>
          <a:xfrm>
            <a:off x="8005971" y="4915348"/>
            <a:ext cx="2463032" cy="307777"/>
          </a:xfrm>
          <a:prstGeom prst="rect">
            <a:avLst/>
          </a:prstGeom>
          <a:noFill/>
        </p:spPr>
        <p:txBody>
          <a:bodyPr wrap="square" rtlCol="0">
            <a:spAutoFit/>
          </a:bodyPr>
          <a:lstStyle/>
          <a:p>
            <a:r>
              <a:rPr lang="ja-JP" altLang="en-US" sz="1400" b="1" dirty="0"/>
              <a:t>美味しさを検証していない</a:t>
            </a:r>
            <a:endParaRPr kumimoji="1" lang="en-US" altLang="ja-JP" sz="1400" b="1" dirty="0"/>
          </a:p>
        </p:txBody>
      </p:sp>
      <p:cxnSp>
        <p:nvCxnSpPr>
          <p:cNvPr id="72" name="直線矢印コネクタ 71">
            <a:extLst>
              <a:ext uri="{FF2B5EF4-FFF2-40B4-BE49-F238E27FC236}">
                <a16:creationId xmlns:a16="http://schemas.microsoft.com/office/drawing/2014/main" id="{155AFE75-D936-2392-9550-4BC1E0956F83}"/>
              </a:ext>
            </a:extLst>
          </p:cNvPr>
          <p:cNvCxnSpPr>
            <a:cxnSpLocks/>
          </p:cNvCxnSpPr>
          <p:nvPr/>
        </p:nvCxnSpPr>
        <p:spPr>
          <a:xfrm flipH="1">
            <a:off x="3714118" y="4402121"/>
            <a:ext cx="309094" cy="482796"/>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76" name="テキスト ボックス 75">
            <a:extLst>
              <a:ext uri="{FF2B5EF4-FFF2-40B4-BE49-F238E27FC236}">
                <a16:creationId xmlns:a16="http://schemas.microsoft.com/office/drawing/2014/main" id="{6567461F-FAA1-367F-0C42-E41D0CC7EC06}"/>
              </a:ext>
            </a:extLst>
          </p:cNvPr>
          <p:cNvSpPr txBox="1"/>
          <p:nvPr/>
        </p:nvSpPr>
        <p:spPr>
          <a:xfrm>
            <a:off x="3785075" y="4164264"/>
            <a:ext cx="1720759" cy="307777"/>
          </a:xfrm>
          <a:prstGeom prst="rect">
            <a:avLst/>
          </a:prstGeom>
          <a:noFill/>
        </p:spPr>
        <p:txBody>
          <a:bodyPr wrap="square" rtlCol="0">
            <a:spAutoFit/>
          </a:bodyPr>
          <a:lstStyle/>
          <a:p>
            <a:r>
              <a:rPr lang="ja-JP" altLang="en-US" sz="1400" dirty="0">
                <a:solidFill>
                  <a:srgbClr val="3333FF"/>
                </a:solidFill>
              </a:rPr>
              <a:t>ポップが無い</a:t>
            </a:r>
            <a:endParaRPr lang="en-US" altLang="ja-JP" sz="1400" dirty="0">
              <a:solidFill>
                <a:srgbClr val="3333FF"/>
              </a:solidFill>
            </a:endParaRPr>
          </a:p>
        </p:txBody>
      </p:sp>
      <p:cxnSp>
        <p:nvCxnSpPr>
          <p:cNvPr id="80" name="直線矢印コネクタ 79">
            <a:extLst>
              <a:ext uri="{FF2B5EF4-FFF2-40B4-BE49-F238E27FC236}">
                <a16:creationId xmlns:a16="http://schemas.microsoft.com/office/drawing/2014/main" id="{2E8A63AA-3F32-5482-27BD-8A1408A84EEA}"/>
              </a:ext>
            </a:extLst>
          </p:cNvPr>
          <p:cNvCxnSpPr>
            <a:cxnSpLocks/>
          </p:cNvCxnSpPr>
          <p:nvPr/>
        </p:nvCxnSpPr>
        <p:spPr>
          <a:xfrm flipH="1" flipV="1">
            <a:off x="7506676" y="5111823"/>
            <a:ext cx="184741" cy="32400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83" name="テキスト ボックス 82">
            <a:extLst>
              <a:ext uri="{FF2B5EF4-FFF2-40B4-BE49-F238E27FC236}">
                <a16:creationId xmlns:a16="http://schemas.microsoft.com/office/drawing/2014/main" id="{7F416249-38B1-8E05-067D-15832CC20C46}"/>
              </a:ext>
            </a:extLst>
          </p:cNvPr>
          <p:cNvSpPr txBox="1"/>
          <p:nvPr/>
        </p:nvSpPr>
        <p:spPr>
          <a:xfrm>
            <a:off x="7504786" y="5453699"/>
            <a:ext cx="2303462" cy="523220"/>
          </a:xfrm>
          <a:prstGeom prst="rect">
            <a:avLst/>
          </a:prstGeom>
          <a:noFill/>
        </p:spPr>
        <p:txBody>
          <a:bodyPr wrap="square" rtlCol="0">
            <a:spAutoFit/>
          </a:bodyPr>
          <a:lstStyle/>
          <a:p>
            <a:r>
              <a:rPr lang="ja-JP" altLang="en-US" sz="1400" dirty="0">
                <a:solidFill>
                  <a:srgbClr val="3333FF"/>
                </a:solidFill>
              </a:rPr>
              <a:t>美味しい</a:t>
            </a:r>
            <a:r>
              <a:rPr lang="en-US" altLang="ja-JP" sz="1400" dirty="0">
                <a:solidFill>
                  <a:srgbClr val="3333FF"/>
                </a:solidFill>
              </a:rPr>
              <a:t>(</a:t>
            </a:r>
            <a:r>
              <a:rPr lang="ja-JP" altLang="en-US" sz="1400" dirty="0">
                <a:solidFill>
                  <a:srgbClr val="3333FF"/>
                </a:solidFill>
              </a:rPr>
              <a:t>売れる</a:t>
            </a:r>
            <a:r>
              <a:rPr lang="en-US" altLang="ja-JP" sz="1400" dirty="0">
                <a:solidFill>
                  <a:srgbClr val="3333FF"/>
                </a:solidFill>
              </a:rPr>
              <a:t>)</a:t>
            </a:r>
            <a:r>
              <a:rPr lang="ja-JP" altLang="en-US" sz="1400" dirty="0">
                <a:solidFill>
                  <a:srgbClr val="3333FF"/>
                </a:solidFill>
              </a:rPr>
              <a:t>との</a:t>
            </a:r>
            <a:endParaRPr lang="en-US" altLang="ja-JP" sz="1400" dirty="0">
              <a:solidFill>
                <a:srgbClr val="3333FF"/>
              </a:solidFill>
            </a:endParaRPr>
          </a:p>
          <a:p>
            <a:r>
              <a:rPr lang="ja-JP" altLang="en-US" sz="1400" dirty="0">
                <a:solidFill>
                  <a:srgbClr val="3333FF"/>
                </a:solidFill>
              </a:rPr>
              <a:t>思い込みがある</a:t>
            </a:r>
            <a:endParaRPr kumimoji="1" lang="en-US" altLang="ja-JP" sz="1400" dirty="0">
              <a:solidFill>
                <a:srgbClr val="3333FF"/>
              </a:solidFill>
            </a:endParaRPr>
          </a:p>
        </p:txBody>
      </p:sp>
      <p:cxnSp>
        <p:nvCxnSpPr>
          <p:cNvPr id="85" name="直線矢印コネクタ 84">
            <a:extLst>
              <a:ext uri="{FF2B5EF4-FFF2-40B4-BE49-F238E27FC236}">
                <a16:creationId xmlns:a16="http://schemas.microsoft.com/office/drawing/2014/main" id="{BB1FFCEA-2BFD-32AA-07A3-1F5DCB8283B6}"/>
              </a:ext>
            </a:extLst>
          </p:cNvPr>
          <p:cNvCxnSpPr>
            <a:cxnSpLocks/>
          </p:cNvCxnSpPr>
          <p:nvPr/>
        </p:nvCxnSpPr>
        <p:spPr>
          <a:xfrm>
            <a:off x="8109920" y="2717079"/>
            <a:ext cx="648000"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86" name="テキスト ボックス 85">
            <a:extLst>
              <a:ext uri="{FF2B5EF4-FFF2-40B4-BE49-F238E27FC236}">
                <a16:creationId xmlns:a16="http://schemas.microsoft.com/office/drawing/2014/main" id="{1C4487C9-68BD-303E-B125-545A55CD396A}"/>
              </a:ext>
            </a:extLst>
          </p:cNvPr>
          <p:cNvSpPr txBox="1"/>
          <p:nvPr/>
        </p:nvSpPr>
        <p:spPr>
          <a:xfrm>
            <a:off x="6851769" y="2459928"/>
            <a:ext cx="1534520" cy="523220"/>
          </a:xfrm>
          <a:prstGeom prst="rect">
            <a:avLst/>
          </a:prstGeom>
          <a:noFill/>
        </p:spPr>
        <p:txBody>
          <a:bodyPr wrap="square" rtlCol="0">
            <a:spAutoFit/>
          </a:bodyPr>
          <a:lstStyle/>
          <a:p>
            <a:r>
              <a:rPr kumimoji="1" lang="ja-JP" altLang="en-US" sz="1400" dirty="0">
                <a:solidFill>
                  <a:srgbClr val="FF0000"/>
                </a:solidFill>
              </a:rPr>
              <a:t>お客様の意見を</a:t>
            </a:r>
            <a:endParaRPr kumimoji="1" lang="en-US" altLang="ja-JP" sz="1400" dirty="0">
              <a:solidFill>
                <a:srgbClr val="FF0000"/>
              </a:solidFill>
            </a:endParaRPr>
          </a:p>
          <a:p>
            <a:r>
              <a:rPr lang="ja-JP" altLang="en-US" sz="1400" dirty="0">
                <a:solidFill>
                  <a:srgbClr val="FF0000"/>
                </a:solidFill>
              </a:rPr>
              <a:t>聞いていない</a:t>
            </a:r>
            <a:endParaRPr kumimoji="1" lang="en-US" altLang="ja-JP" sz="1400" dirty="0">
              <a:solidFill>
                <a:srgbClr val="FF0000"/>
              </a:solidFill>
            </a:endParaRPr>
          </a:p>
        </p:txBody>
      </p:sp>
      <p:cxnSp>
        <p:nvCxnSpPr>
          <p:cNvPr id="87" name="直線矢印コネクタ 86">
            <a:extLst>
              <a:ext uri="{FF2B5EF4-FFF2-40B4-BE49-F238E27FC236}">
                <a16:creationId xmlns:a16="http://schemas.microsoft.com/office/drawing/2014/main" id="{439C9373-C766-4CCB-D49B-43DD1986B269}"/>
              </a:ext>
            </a:extLst>
          </p:cNvPr>
          <p:cNvCxnSpPr>
            <a:cxnSpLocks/>
          </p:cNvCxnSpPr>
          <p:nvPr/>
        </p:nvCxnSpPr>
        <p:spPr>
          <a:xfrm>
            <a:off x="8082175" y="2092862"/>
            <a:ext cx="326287" cy="583338"/>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1" name="楕円 10">
            <a:extLst>
              <a:ext uri="{FF2B5EF4-FFF2-40B4-BE49-F238E27FC236}">
                <a16:creationId xmlns:a16="http://schemas.microsoft.com/office/drawing/2014/main" id="{C8993167-0F23-F370-7021-9DE21A0EEC51}"/>
              </a:ext>
            </a:extLst>
          </p:cNvPr>
          <p:cNvSpPr/>
          <p:nvPr/>
        </p:nvSpPr>
        <p:spPr>
          <a:xfrm>
            <a:off x="8701508" y="868931"/>
            <a:ext cx="2109371" cy="2111383"/>
          </a:xfrm>
          <a:prstGeom prst="ellipse">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5" name="吹き出し: 折線 34">
            <a:extLst>
              <a:ext uri="{FF2B5EF4-FFF2-40B4-BE49-F238E27FC236}">
                <a16:creationId xmlns:a16="http://schemas.microsoft.com/office/drawing/2014/main" id="{F5D6C3DC-571F-CFE4-F9F6-C801D0FD5B6E}"/>
              </a:ext>
            </a:extLst>
          </p:cNvPr>
          <p:cNvSpPr/>
          <p:nvPr/>
        </p:nvSpPr>
        <p:spPr>
          <a:xfrm>
            <a:off x="9337040" y="58159"/>
            <a:ext cx="2605103" cy="825864"/>
          </a:xfrm>
          <a:prstGeom prst="borderCallout2">
            <a:avLst>
              <a:gd name="adj1" fmla="val 99179"/>
              <a:gd name="adj2" fmla="val 62199"/>
              <a:gd name="adj3" fmla="val 168118"/>
              <a:gd name="adj4" fmla="val 55520"/>
              <a:gd name="adj5" fmla="val 175125"/>
              <a:gd name="adj6" fmla="val 52614"/>
            </a:avLst>
          </a:prstGeom>
          <a:solidFill>
            <a:schemeClr val="bg1"/>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600" dirty="0">
                <a:solidFill>
                  <a:srgbClr val="FF0000"/>
                </a:solidFill>
              </a:rPr>
              <a:t>必要であれ</a:t>
            </a:r>
            <a:r>
              <a:rPr kumimoji="1" lang="en-US" altLang="ja-JP" sz="1600" dirty="0">
                <a:solidFill>
                  <a:srgbClr val="FF0000"/>
                </a:solidFill>
              </a:rPr>
              <a:t>b</a:t>
            </a:r>
          </a:p>
          <a:p>
            <a:r>
              <a:rPr lang="ja-JP" altLang="en-US" sz="1600" dirty="0">
                <a:solidFill>
                  <a:srgbClr val="FF0000"/>
                </a:solidFill>
              </a:rPr>
              <a:t>大骨の</a:t>
            </a:r>
            <a:r>
              <a:rPr kumimoji="1" lang="ja-JP" altLang="en-US" sz="1600" dirty="0">
                <a:solidFill>
                  <a:srgbClr val="FF0000"/>
                </a:solidFill>
              </a:rPr>
              <a:t>「仕入れ方法」へ</a:t>
            </a:r>
            <a:endParaRPr kumimoji="1" lang="en-US" altLang="ja-JP" sz="1600" dirty="0">
              <a:solidFill>
                <a:srgbClr val="FF0000"/>
              </a:solidFill>
            </a:endParaRPr>
          </a:p>
          <a:p>
            <a:r>
              <a:rPr lang="ja-JP" altLang="en-US" sz="1600" dirty="0">
                <a:solidFill>
                  <a:srgbClr val="FF0000"/>
                </a:solidFill>
              </a:rPr>
              <a:t>持っていく</a:t>
            </a:r>
            <a:endParaRPr kumimoji="1" lang="ja-JP" altLang="en-US" sz="1600" dirty="0">
              <a:solidFill>
                <a:srgbClr val="FF0000"/>
              </a:solidFill>
            </a:endParaRPr>
          </a:p>
        </p:txBody>
      </p:sp>
      <p:sp>
        <p:nvSpPr>
          <p:cNvPr id="45" name="テキスト ボックス 44">
            <a:extLst>
              <a:ext uri="{FF2B5EF4-FFF2-40B4-BE49-F238E27FC236}">
                <a16:creationId xmlns:a16="http://schemas.microsoft.com/office/drawing/2014/main" id="{8DF2763B-569F-77B2-88D4-CB09F6EB9E1C}"/>
              </a:ext>
            </a:extLst>
          </p:cNvPr>
          <p:cNvSpPr txBox="1"/>
          <p:nvPr/>
        </p:nvSpPr>
        <p:spPr>
          <a:xfrm>
            <a:off x="2380391" y="89344"/>
            <a:ext cx="2459736" cy="369332"/>
          </a:xfrm>
          <a:prstGeom prst="rect">
            <a:avLst/>
          </a:prstGeom>
          <a:noFill/>
        </p:spPr>
        <p:txBody>
          <a:bodyPr wrap="square" rtlCol="0">
            <a:spAutoFit/>
          </a:bodyPr>
          <a:lstStyle/>
          <a:p>
            <a:r>
              <a:rPr lang="ja-JP" altLang="en-US" dirty="0"/>
              <a:t>熊谷さん</a:t>
            </a:r>
            <a:endParaRPr kumimoji="1" lang="ja-JP" altLang="en-US" dirty="0"/>
          </a:p>
        </p:txBody>
      </p:sp>
    </p:spTree>
    <p:extLst>
      <p:ext uri="{BB962C8B-B14F-4D97-AF65-F5344CB8AC3E}">
        <p14:creationId xmlns:p14="http://schemas.microsoft.com/office/powerpoint/2010/main" val="135269666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ボックス 3">
            <a:extLst>
              <a:ext uri="{FF2B5EF4-FFF2-40B4-BE49-F238E27FC236}">
                <a16:creationId xmlns:a16="http://schemas.microsoft.com/office/drawing/2014/main" id="{D600CA60-BED1-2D07-1501-A270B9EC1651}"/>
              </a:ext>
            </a:extLst>
          </p:cNvPr>
          <p:cNvSpPr txBox="1"/>
          <p:nvPr/>
        </p:nvSpPr>
        <p:spPr>
          <a:xfrm>
            <a:off x="1179576" y="653582"/>
            <a:ext cx="2459736" cy="369332"/>
          </a:xfrm>
          <a:prstGeom prst="rect">
            <a:avLst/>
          </a:prstGeom>
          <a:noFill/>
        </p:spPr>
        <p:txBody>
          <a:bodyPr wrap="square" rtlCol="0">
            <a:spAutoFit/>
          </a:bodyPr>
          <a:lstStyle/>
          <a:p>
            <a:r>
              <a:rPr kumimoji="1" lang="ja-JP" altLang="en-US" dirty="0"/>
              <a:t>選定理由</a:t>
            </a:r>
          </a:p>
        </p:txBody>
      </p:sp>
      <p:sp>
        <p:nvSpPr>
          <p:cNvPr id="5" name="テキスト ボックス 4">
            <a:extLst>
              <a:ext uri="{FF2B5EF4-FFF2-40B4-BE49-F238E27FC236}">
                <a16:creationId xmlns:a16="http://schemas.microsoft.com/office/drawing/2014/main" id="{9328AE47-F4FA-96A3-8A97-F9E2582B7D2F}"/>
              </a:ext>
            </a:extLst>
          </p:cNvPr>
          <p:cNvSpPr txBox="1"/>
          <p:nvPr/>
        </p:nvSpPr>
        <p:spPr>
          <a:xfrm>
            <a:off x="1179576" y="1138893"/>
            <a:ext cx="10277856" cy="1200329"/>
          </a:xfrm>
          <a:prstGeom prst="rect">
            <a:avLst/>
          </a:prstGeom>
          <a:noFill/>
        </p:spPr>
        <p:txBody>
          <a:bodyPr wrap="square" rtlCol="0">
            <a:spAutoFit/>
          </a:bodyPr>
          <a:lstStyle/>
          <a:p>
            <a:r>
              <a:rPr lang="ja-JP" altLang="en-US" dirty="0"/>
              <a:t>背景：</a:t>
            </a:r>
            <a:endParaRPr lang="en-US" altLang="ja-JP" dirty="0"/>
          </a:p>
          <a:p>
            <a:r>
              <a:rPr lang="ja-JP" altLang="en-US" dirty="0"/>
              <a:t>最近、利益がでないコンビニオーナーのあなたはバイトの子とムダについて話し合いました。</a:t>
            </a:r>
            <a:endParaRPr lang="en-US" altLang="ja-JP" dirty="0"/>
          </a:p>
          <a:p>
            <a:r>
              <a:rPr lang="ja-JP" altLang="en-US" dirty="0"/>
              <a:t>その結果が以下の通りでＳＤＧＳにも寄与できるフードロスについて改善に取り組むことに</a:t>
            </a:r>
            <a:endParaRPr lang="en-US" altLang="ja-JP" dirty="0"/>
          </a:p>
          <a:p>
            <a:r>
              <a:rPr lang="ja-JP" altLang="en-US" dirty="0"/>
              <a:t>しました。</a:t>
            </a:r>
            <a:endParaRPr lang="en-US" altLang="ja-JP" dirty="0"/>
          </a:p>
        </p:txBody>
      </p:sp>
      <p:pic>
        <p:nvPicPr>
          <p:cNvPr id="3" name="図 2">
            <a:extLst>
              <a:ext uri="{FF2B5EF4-FFF2-40B4-BE49-F238E27FC236}">
                <a16:creationId xmlns:a16="http://schemas.microsoft.com/office/drawing/2014/main" id="{04543622-0AB7-AF20-6B83-998C64F1C518}"/>
              </a:ext>
            </a:extLst>
          </p:cNvPr>
          <p:cNvPicPr>
            <a:picLocks noChangeAspect="1"/>
          </p:cNvPicPr>
          <p:nvPr/>
        </p:nvPicPr>
        <p:blipFill>
          <a:blip r:embed="rId2"/>
          <a:stretch>
            <a:fillRect/>
          </a:stretch>
        </p:blipFill>
        <p:spPr>
          <a:xfrm>
            <a:off x="9570967" y="3776153"/>
            <a:ext cx="2327415" cy="781552"/>
          </a:xfrm>
          <a:prstGeom prst="rect">
            <a:avLst/>
          </a:prstGeom>
        </p:spPr>
      </p:pic>
      <p:pic>
        <p:nvPicPr>
          <p:cNvPr id="11" name="図 10">
            <a:extLst>
              <a:ext uri="{FF2B5EF4-FFF2-40B4-BE49-F238E27FC236}">
                <a16:creationId xmlns:a16="http://schemas.microsoft.com/office/drawing/2014/main" id="{709A526C-B4EE-66D8-C939-172065084285}"/>
              </a:ext>
            </a:extLst>
          </p:cNvPr>
          <p:cNvPicPr>
            <a:picLocks noChangeAspect="1"/>
          </p:cNvPicPr>
          <p:nvPr/>
        </p:nvPicPr>
        <p:blipFill>
          <a:blip r:embed="rId3"/>
          <a:stretch>
            <a:fillRect/>
          </a:stretch>
        </p:blipFill>
        <p:spPr>
          <a:xfrm>
            <a:off x="9965204" y="2286536"/>
            <a:ext cx="1711684" cy="1002140"/>
          </a:xfrm>
          <a:prstGeom prst="rect">
            <a:avLst/>
          </a:prstGeom>
        </p:spPr>
      </p:pic>
      <p:sp>
        <p:nvSpPr>
          <p:cNvPr id="13" name="テキスト ボックス 12">
            <a:extLst>
              <a:ext uri="{FF2B5EF4-FFF2-40B4-BE49-F238E27FC236}">
                <a16:creationId xmlns:a16="http://schemas.microsoft.com/office/drawing/2014/main" id="{F9B1FF94-7625-03CD-C86A-79B83A38A847}"/>
              </a:ext>
            </a:extLst>
          </p:cNvPr>
          <p:cNvSpPr txBox="1"/>
          <p:nvPr/>
        </p:nvSpPr>
        <p:spPr>
          <a:xfrm>
            <a:off x="246888" y="125595"/>
            <a:ext cx="2459736" cy="369332"/>
          </a:xfrm>
          <a:prstGeom prst="rect">
            <a:avLst/>
          </a:prstGeom>
          <a:noFill/>
        </p:spPr>
        <p:txBody>
          <a:bodyPr wrap="square" rtlCol="0">
            <a:spAutoFit/>
          </a:bodyPr>
          <a:lstStyle/>
          <a:p>
            <a:r>
              <a:rPr lang="ja-JP" altLang="en-US" b="1" dirty="0"/>
              <a:t>コンビニフードロス</a:t>
            </a:r>
            <a:endParaRPr kumimoji="1" lang="ja-JP" altLang="en-US" b="1" dirty="0"/>
          </a:p>
        </p:txBody>
      </p:sp>
      <p:sp>
        <p:nvSpPr>
          <p:cNvPr id="2" name="テキスト ボックス 1">
            <a:extLst>
              <a:ext uri="{FF2B5EF4-FFF2-40B4-BE49-F238E27FC236}">
                <a16:creationId xmlns:a16="http://schemas.microsoft.com/office/drawing/2014/main" id="{3EB01A1B-748F-4CE2-A108-E363518BA9B9}"/>
              </a:ext>
            </a:extLst>
          </p:cNvPr>
          <p:cNvSpPr txBox="1"/>
          <p:nvPr/>
        </p:nvSpPr>
        <p:spPr>
          <a:xfrm>
            <a:off x="2829687" y="4782892"/>
            <a:ext cx="5632704" cy="369332"/>
          </a:xfrm>
          <a:prstGeom prst="rect">
            <a:avLst/>
          </a:prstGeom>
          <a:noFill/>
        </p:spPr>
        <p:txBody>
          <a:bodyPr wrap="square" rtlCol="0">
            <a:spAutoFit/>
          </a:bodyPr>
          <a:lstStyle/>
          <a:p>
            <a:r>
              <a:rPr lang="ja-JP" altLang="en-US" b="1" dirty="0"/>
              <a:t>テーマ：コンビニにおけるフードロスの削減</a:t>
            </a:r>
            <a:endParaRPr kumimoji="1" lang="ja-JP" altLang="en-US" b="1" dirty="0"/>
          </a:p>
        </p:txBody>
      </p:sp>
      <p:graphicFrame>
        <p:nvGraphicFramePr>
          <p:cNvPr id="6" name="表 11">
            <a:extLst>
              <a:ext uri="{FF2B5EF4-FFF2-40B4-BE49-F238E27FC236}">
                <a16:creationId xmlns:a16="http://schemas.microsoft.com/office/drawing/2014/main" id="{E440B390-A176-B001-8E60-569D0C16F4AF}"/>
              </a:ext>
            </a:extLst>
          </p:cNvPr>
          <p:cNvGraphicFramePr>
            <a:graphicFrameLocks noGrp="1"/>
          </p:cNvGraphicFramePr>
          <p:nvPr>
            <p:extLst>
              <p:ext uri="{D42A27DB-BD31-4B8C-83A1-F6EECF244321}">
                <p14:modId xmlns:p14="http://schemas.microsoft.com/office/powerpoint/2010/main" val="1076407977"/>
              </p:ext>
            </p:extLst>
          </p:nvPr>
        </p:nvGraphicFramePr>
        <p:xfrm>
          <a:off x="1179576" y="2545514"/>
          <a:ext cx="8128000" cy="1943730"/>
        </p:xfrm>
        <a:graphic>
          <a:graphicData uri="http://schemas.openxmlformats.org/drawingml/2006/table">
            <a:tbl>
              <a:tblPr firstRow="1" bandRow="1">
                <a:tableStyleId>{5C22544A-7EE6-4342-B048-85BDC9FD1C3A}</a:tableStyleId>
              </a:tblPr>
              <a:tblGrid>
                <a:gridCol w="3552361">
                  <a:extLst>
                    <a:ext uri="{9D8B030D-6E8A-4147-A177-3AD203B41FA5}">
                      <a16:colId xmlns:a16="http://schemas.microsoft.com/office/drawing/2014/main" val="3922689857"/>
                    </a:ext>
                  </a:extLst>
                </a:gridCol>
                <a:gridCol w="748146">
                  <a:extLst>
                    <a:ext uri="{9D8B030D-6E8A-4147-A177-3AD203B41FA5}">
                      <a16:colId xmlns:a16="http://schemas.microsoft.com/office/drawing/2014/main" val="711392884"/>
                    </a:ext>
                  </a:extLst>
                </a:gridCol>
                <a:gridCol w="843839">
                  <a:extLst>
                    <a:ext uri="{9D8B030D-6E8A-4147-A177-3AD203B41FA5}">
                      <a16:colId xmlns:a16="http://schemas.microsoft.com/office/drawing/2014/main" val="1067198623"/>
                    </a:ext>
                  </a:extLst>
                </a:gridCol>
                <a:gridCol w="774244">
                  <a:extLst>
                    <a:ext uri="{9D8B030D-6E8A-4147-A177-3AD203B41FA5}">
                      <a16:colId xmlns:a16="http://schemas.microsoft.com/office/drawing/2014/main" val="1262176908"/>
                    </a:ext>
                  </a:extLst>
                </a:gridCol>
                <a:gridCol w="800342">
                  <a:extLst>
                    <a:ext uri="{9D8B030D-6E8A-4147-A177-3AD203B41FA5}">
                      <a16:colId xmlns:a16="http://schemas.microsoft.com/office/drawing/2014/main" val="2684015997"/>
                    </a:ext>
                  </a:extLst>
                </a:gridCol>
                <a:gridCol w="704534">
                  <a:extLst>
                    <a:ext uri="{9D8B030D-6E8A-4147-A177-3AD203B41FA5}">
                      <a16:colId xmlns:a16="http://schemas.microsoft.com/office/drawing/2014/main" val="3622865011"/>
                    </a:ext>
                  </a:extLst>
                </a:gridCol>
                <a:gridCol w="704534">
                  <a:extLst>
                    <a:ext uri="{9D8B030D-6E8A-4147-A177-3AD203B41FA5}">
                      <a16:colId xmlns:a16="http://schemas.microsoft.com/office/drawing/2014/main" val="1034168421"/>
                    </a:ext>
                  </a:extLst>
                </a:gridCol>
              </a:tblGrid>
              <a:tr h="303402">
                <a:tc>
                  <a:txBody>
                    <a:bodyPr/>
                    <a:lstStyle/>
                    <a:p>
                      <a:r>
                        <a:rPr kumimoji="1" lang="ja-JP" altLang="en-US" sz="1100" b="1" dirty="0">
                          <a:solidFill>
                            <a:schemeClr val="tx1"/>
                          </a:solidFill>
                        </a:rPr>
                        <a:t>ムダ内容　</a:t>
                      </a:r>
                      <a:endParaRPr kumimoji="1" lang="en-US" altLang="ja-JP" sz="1100" b="1" dirty="0">
                        <a:solidFill>
                          <a:schemeClr val="tx1"/>
                        </a:solidFill>
                      </a:endParaRPr>
                    </a:p>
                    <a:p>
                      <a:endParaRPr kumimoji="1" lang="ja-JP" altLang="en-US" sz="11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kumimoji="1" lang="ja-JP" altLang="en-US" sz="1100" b="1" dirty="0">
                          <a:solidFill>
                            <a:schemeClr val="tx1"/>
                          </a:solidFill>
                        </a:rPr>
                        <a:t>発言者</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kumimoji="1" lang="ja-JP" altLang="en-US" sz="1100" b="1" dirty="0">
                          <a:solidFill>
                            <a:schemeClr val="tx1"/>
                          </a:solidFill>
                        </a:rPr>
                        <a:t>コスト</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kumimoji="1" lang="ja-JP" altLang="en-US" sz="1100" b="1" dirty="0">
                          <a:solidFill>
                            <a:schemeClr val="tx1"/>
                          </a:solidFill>
                        </a:rPr>
                        <a:t>実現性</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kumimoji="1" lang="ja-JP" altLang="en-US" sz="1100" b="1" dirty="0">
                          <a:solidFill>
                            <a:schemeClr val="tx1"/>
                          </a:solidFill>
                        </a:rPr>
                        <a:t>効果</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kumimoji="1" lang="ja-JP" altLang="en-US" sz="1100" b="1" dirty="0">
                          <a:solidFill>
                            <a:schemeClr val="tx1"/>
                          </a:solidFill>
                        </a:rPr>
                        <a:t>得点</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kumimoji="1" lang="ja-JP" altLang="en-US" sz="1100" b="1" dirty="0">
                          <a:solidFill>
                            <a:schemeClr val="tx1"/>
                          </a:solidFill>
                        </a:rPr>
                        <a:t>優先</a:t>
                      </a:r>
                      <a:endParaRPr kumimoji="1" lang="en-US" altLang="ja-JP" sz="1100" b="1" dirty="0">
                        <a:solidFill>
                          <a:schemeClr val="tx1"/>
                        </a:solidFill>
                      </a:endParaRPr>
                    </a:p>
                    <a:p>
                      <a:pPr algn="ctr"/>
                      <a:r>
                        <a:rPr kumimoji="1" lang="ja-JP" altLang="en-US" sz="1100" b="1" dirty="0">
                          <a:solidFill>
                            <a:schemeClr val="tx1"/>
                          </a:solidFill>
                        </a:rPr>
                        <a:t>順位</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606840287"/>
                  </a:ext>
                </a:extLst>
              </a:tr>
              <a:tr h="303402">
                <a:tc>
                  <a:txBody>
                    <a:bodyPr/>
                    <a:lstStyle/>
                    <a:p>
                      <a:r>
                        <a:rPr kumimoji="1" lang="ja-JP" altLang="en-US" sz="1100" b="1" dirty="0">
                          <a:solidFill>
                            <a:schemeClr val="tx1"/>
                          </a:solidFill>
                        </a:rPr>
                        <a:t>お客の来ない時間帯営業</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kumimoji="1" lang="ja-JP" altLang="en-US" sz="1100" b="1" dirty="0">
                          <a:solidFill>
                            <a:schemeClr val="tx1"/>
                          </a:solidFill>
                        </a:rPr>
                        <a:t>オーナー</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kumimoji="1" lang="ja-JP" altLang="en-US" sz="1100" b="1" dirty="0">
                          <a:solidFill>
                            <a:schemeClr val="tx1"/>
                          </a:solidFill>
                        </a:rPr>
                        <a: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kumimoji="1" lang="ja-JP" altLang="en-US" sz="1100" b="1" dirty="0">
                          <a:solidFill>
                            <a:schemeClr val="tx1"/>
                          </a:solidFill>
                        </a:rPr>
                        <a: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kumimoji="1" lang="ja-JP" altLang="en-US" sz="1100" b="1" dirty="0">
                          <a:solidFill>
                            <a:schemeClr val="tx1"/>
                          </a:solidFill>
                        </a:rPr>
                        <a: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kumimoji="1" lang="en-US" altLang="ja-JP" sz="1100" b="1" dirty="0">
                          <a:solidFill>
                            <a:schemeClr val="tx1"/>
                          </a:solidFill>
                        </a:rPr>
                        <a:t>11</a:t>
                      </a:r>
                      <a:endParaRPr kumimoji="1" lang="ja-JP" altLang="en-US" sz="11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kumimoji="1" lang="en-US" altLang="ja-JP" sz="1100" b="1" dirty="0">
                          <a:solidFill>
                            <a:schemeClr val="tx1"/>
                          </a:solidFill>
                        </a:rPr>
                        <a:t>2</a:t>
                      </a:r>
                      <a:endParaRPr kumimoji="1" lang="ja-JP" altLang="en-US" sz="11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642544217"/>
                  </a:ext>
                </a:extLst>
              </a:tr>
              <a:tr h="303402">
                <a:tc>
                  <a:txBody>
                    <a:bodyPr/>
                    <a:lstStyle/>
                    <a:p>
                      <a:r>
                        <a:rPr kumimoji="1" lang="ja-JP" altLang="en-US" sz="1100" b="1" dirty="0">
                          <a:solidFill>
                            <a:schemeClr val="tx1"/>
                          </a:solidFill>
                        </a:rPr>
                        <a:t>フードロス</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a:r>
                        <a:rPr kumimoji="1" lang="ja-JP" altLang="en-US" sz="1100" b="1" dirty="0">
                          <a:solidFill>
                            <a:schemeClr val="tx1"/>
                          </a:solidFill>
                        </a:rPr>
                        <a:t>バイト</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a:r>
                        <a:rPr kumimoji="1" lang="ja-JP" altLang="en-US" sz="1100" b="1" dirty="0">
                          <a:solidFill>
                            <a:schemeClr val="tx1"/>
                          </a:solidFill>
                        </a:rPr>
                        <a: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a:r>
                        <a:rPr kumimoji="1" lang="ja-JP" altLang="en-US" sz="1100" b="1" dirty="0">
                          <a:solidFill>
                            <a:schemeClr val="tx1"/>
                          </a:solidFill>
                        </a:rPr>
                        <a: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a:r>
                        <a:rPr kumimoji="1" lang="ja-JP" altLang="en-US" sz="1100" b="1" dirty="0">
                          <a:solidFill>
                            <a:schemeClr val="tx1"/>
                          </a:solidFill>
                        </a:rPr>
                        <a: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a:r>
                        <a:rPr kumimoji="1" lang="en-US" altLang="ja-JP" sz="1100" b="1" dirty="0">
                          <a:solidFill>
                            <a:schemeClr val="tx1"/>
                          </a:solidFill>
                        </a:rPr>
                        <a:t>15</a:t>
                      </a:r>
                      <a:endParaRPr kumimoji="1" lang="ja-JP" altLang="en-US" sz="11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a:r>
                        <a:rPr kumimoji="1" lang="en-US" altLang="ja-JP" sz="1100" b="1" dirty="0">
                          <a:solidFill>
                            <a:schemeClr val="tx1"/>
                          </a:solidFill>
                        </a:rPr>
                        <a:t>1</a:t>
                      </a:r>
                      <a:endParaRPr kumimoji="1" lang="ja-JP" altLang="en-US" sz="11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extLst>
                  <a:ext uri="{0D108BD9-81ED-4DB2-BD59-A6C34878D82A}">
                    <a16:rowId xmlns:a16="http://schemas.microsoft.com/office/drawing/2014/main" val="1618917521"/>
                  </a:ext>
                </a:extLst>
              </a:tr>
              <a:tr h="303402">
                <a:tc>
                  <a:txBody>
                    <a:bodyPr/>
                    <a:lstStyle/>
                    <a:p>
                      <a:r>
                        <a:rPr kumimoji="1" lang="ja-JP" altLang="en-US" sz="1100" b="1" dirty="0">
                          <a:solidFill>
                            <a:schemeClr val="tx1"/>
                          </a:solidFill>
                        </a:rPr>
                        <a:t>光熱費</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kumimoji="1" lang="ja-JP" altLang="en-US" sz="1100" b="1" dirty="0">
                          <a:solidFill>
                            <a:schemeClr val="tx1"/>
                          </a:solidFill>
                        </a:rPr>
                        <a:t>オーナー</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kumimoji="1" lang="ja-JP" altLang="en-US" sz="1100" b="1" dirty="0">
                          <a:solidFill>
                            <a:schemeClr val="tx1"/>
                          </a:solidFill>
                        </a:rPr>
                        <a: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kumimoji="1" lang="ja-JP" altLang="en-US" sz="1100" b="1" dirty="0">
                          <a:solidFill>
                            <a:schemeClr val="tx1"/>
                          </a:solidFill>
                        </a:rPr>
                        <a: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kumimoji="1" lang="ja-JP" altLang="en-US" sz="1100" b="1" dirty="0">
                          <a:solidFill>
                            <a:schemeClr val="tx1"/>
                          </a:solidFill>
                        </a:rPr>
                        <a: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kumimoji="1" lang="en-US" altLang="ja-JP" sz="1100" b="1" dirty="0">
                          <a:solidFill>
                            <a:schemeClr val="tx1"/>
                          </a:solidFill>
                        </a:rPr>
                        <a:t>11</a:t>
                      </a:r>
                      <a:endParaRPr kumimoji="1" lang="ja-JP" altLang="en-US" sz="11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kumimoji="1" lang="en-US" altLang="ja-JP" sz="1100" b="1" dirty="0">
                          <a:solidFill>
                            <a:schemeClr val="tx1"/>
                          </a:solidFill>
                        </a:rPr>
                        <a:t>2</a:t>
                      </a:r>
                      <a:endParaRPr kumimoji="1" lang="ja-JP" altLang="en-US" sz="11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705091072"/>
                  </a:ext>
                </a:extLst>
              </a:tr>
              <a:tr h="303402">
                <a:tc>
                  <a:txBody>
                    <a:bodyPr/>
                    <a:lstStyle/>
                    <a:p>
                      <a:r>
                        <a:rPr kumimoji="1" lang="ja-JP" altLang="en-US" sz="1100" b="1" dirty="0">
                          <a:solidFill>
                            <a:schemeClr val="tx1"/>
                          </a:solidFill>
                        </a:rPr>
                        <a:t>接客シフト見直し</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kumimoji="1" lang="ja-JP" altLang="en-US" sz="1100" b="1" dirty="0">
                          <a:solidFill>
                            <a:schemeClr val="tx1"/>
                          </a:solidFill>
                        </a:rPr>
                        <a:t>オーナー</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kumimoji="1" lang="ja-JP" altLang="en-US" sz="1100" b="1" dirty="0">
                          <a:solidFill>
                            <a:schemeClr val="tx1"/>
                          </a:solidFill>
                        </a:rPr>
                        <a: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kumimoji="1" lang="ja-JP" altLang="en-US" sz="1100" b="1" dirty="0">
                          <a:solidFill>
                            <a:schemeClr val="tx1"/>
                          </a:solidFill>
                        </a:rPr>
                        <a: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kumimoji="1" lang="ja-JP" altLang="en-US" sz="1100" b="1" dirty="0">
                          <a:solidFill>
                            <a:schemeClr val="tx1"/>
                          </a:solidFill>
                        </a:rPr>
                        <a: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kumimoji="1" lang="en-US" altLang="ja-JP" sz="1100" b="1" dirty="0">
                          <a:solidFill>
                            <a:schemeClr val="tx1"/>
                          </a:solidFill>
                        </a:rPr>
                        <a:t>11</a:t>
                      </a:r>
                      <a:endParaRPr kumimoji="1" lang="ja-JP" altLang="en-US" sz="11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kumimoji="1" lang="en-US" altLang="ja-JP" sz="1100" b="1" dirty="0">
                          <a:solidFill>
                            <a:schemeClr val="tx1"/>
                          </a:solidFill>
                        </a:rPr>
                        <a:t>2</a:t>
                      </a:r>
                      <a:endParaRPr kumimoji="1" lang="ja-JP" altLang="en-US" sz="11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139470059"/>
                  </a:ext>
                </a:extLst>
              </a:tr>
              <a:tr h="303402">
                <a:tc>
                  <a:txBody>
                    <a:bodyPr/>
                    <a:lstStyle/>
                    <a:p>
                      <a:r>
                        <a:rPr kumimoji="1" lang="ja-JP" altLang="en-US" sz="1100" b="1" dirty="0">
                          <a:solidFill>
                            <a:schemeClr val="tx1"/>
                          </a:solidFill>
                        </a:rPr>
                        <a:t>その他・・・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kumimoji="1" lang="ja-JP" altLang="en-US" sz="1100" b="1" dirty="0">
                          <a:solidFill>
                            <a:schemeClr val="tx1"/>
                          </a:solidFill>
                        </a:rPr>
                        <a: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kumimoji="1" lang="ja-JP" altLang="en-US" sz="11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kumimoji="1" lang="ja-JP" altLang="en-US" sz="1100" b="1">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kumimoji="1" lang="ja-JP" altLang="en-US" sz="11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kumimoji="1" lang="ja-JP" altLang="en-US" sz="1100" b="1" dirty="0">
                          <a:solidFill>
                            <a:schemeClr val="tx1"/>
                          </a:solidFill>
                        </a:rPr>
                        <a: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kumimoji="1" lang="ja-JP" altLang="en-US" sz="11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696151575"/>
                  </a:ext>
                </a:extLst>
              </a:tr>
            </a:tbl>
          </a:graphicData>
        </a:graphic>
      </p:graphicFrame>
      <p:sp>
        <p:nvSpPr>
          <p:cNvPr id="9" name="テキスト ボックス 8">
            <a:extLst>
              <a:ext uri="{FF2B5EF4-FFF2-40B4-BE49-F238E27FC236}">
                <a16:creationId xmlns:a16="http://schemas.microsoft.com/office/drawing/2014/main" id="{250629C6-5649-3734-1B10-567B11D6E42A}"/>
              </a:ext>
            </a:extLst>
          </p:cNvPr>
          <p:cNvSpPr txBox="1"/>
          <p:nvPr/>
        </p:nvSpPr>
        <p:spPr>
          <a:xfrm>
            <a:off x="7596759" y="2071093"/>
            <a:ext cx="1885188" cy="430887"/>
          </a:xfrm>
          <a:prstGeom prst="rect">
            <a:avLst/>
          </a:prstGeom>
          <a:noFill/>
        </p:spPr>
        <p:txBody>
          <a:bodyPr wrap="square" rtlCol="0">
            <a:spAutoFit/>
          </a:bodyPr>
          <a:lstStyle/>
          <a:p>
            <a:r>
              <a:rPr kumimoji="1" lang="ja-JP" altLang="en-US" sz="1100" dirty="0"/>
              <a:t>←良　悪い→</a:t>
            </a:r>
            <a:endParaRPr kumimoji="1" lang="en-US" altLang="ja-JP" sz="1100" dirty="0"/>
          </a:p>
          <a:p>
            <a:r>
              <a:rPr lang="ja-JP" altLang="en-US" sz="1100" dirty="0"/>
              <a:t>　</a:t>
            </a:r>
            <a:r>
              <a:rPr kumimoji="1" lang="ja-JP" altLang="en-US" sz="1100" dirty="0"/>
              <a:t>○</a:t>
            </a:r>
            <a:r>
              <a:rPr kumimoji="1" lang="en-US" altLang="ja-JP" sz="1100" dirty="0"/>
              <a:t>5</a:t>
            </a:r>
            <a:r>
              <a:rPr kumimoji="1" lang="ja-JP" altLang="en-US" sz="1100" dirty="0"/>
              <a:t>　△</a:t>
            </a:r>
            <a:r>
              <a:rPr kumimoji="1" lang="en-US" altLang="ja-JP" sz="1100" dirty="0"/>
              <a:t>3</a:t>
            </a:r>
            <a:r>
              <a:rPr kumimoji="1" lang="ja-JP" altLang="en-US" sz="1100" dirty="0"/>
              <a:t>　✖</a:t>
            </a:r>
            <a:r>
              <a:rPr kumimoji="1" lang="en-US" altLang="ja-JP" sz="1100" dirty="0"/>
              <a:t>1</a:t>
            </a:r>
            <a:endParaRPr kumimoji="1" lang="ja-JP" altLang="en-US" sz="1100" dirty="0"/>
          </a:p>
        </p:txBody>
      </p:sp>
      <p:grpSp>
        <p:nvGrpSpPr>
          <p:cNvPr id="12" name="グループ化 11">
            <a:extLst>
              <a:ext uri="{FF2B5EF4-FFF2-40B4-BE49-F238E27FC236}">
                <a16:creationId xmlns:a16="http://schemas.microsoft.com/office/drawing/2014/main" id="{57CA50D7-38C1-F0CA-9122-622A3EA54891}"/>
              </a:ext>
            </a:extLst>
          </p:cNvPr>
          <p:cNvGrpSpPr/>
          <p:nvPr/>
        </p:nvGrpSpPr>
        <p:grpSpPr>
          <a:xfrm>
            <a:off x="2597697" y="5679226"/>
            <a:ext cx="5941656" cy="646331"/>
            <a:chOff x="2597697" y="5679226"/>
            <a:chExt cx="5941656" cy="646331"/>
          </a:xfrm>
        </p:grpSpPr>
        <p:sp>
          <p:nvSpPr>
            <p:cNvPr id="7" name="テキスト ボックス 6">
              <a:extLst>
                <a:ext uri="{FF2B5EF4-FFF2-40B4-BE49-F238E27FC236}">
                  <a16:creationId xmlns:a16="http://schemas.microsoft.com/office/drawing/2014/main" id="{4139152E-1232-6927-1780-60AA518E137B}"/>
                </a:ext>
              </a:extLst>
            </p:cNvPr>
            <p:cNvSpPr txBox="1"/>
            <p:nvPr/>
          </p:nvSpPr>
          <p:spPr>
            <a:xfrm>
              <a:off x="2906649" y="5679226"/>
              <a:ext cx="5632704" cy="646331"/>
            </a:xfrm>
            <a:prstGeom prst="rect">
              <a:avLst/>
            </a:prstGeom>
            <a:noFill/>
          </p:spPr>
          <p:txBody>
            <a:bodyPr wrap="square" rtlCol="0">
              <a:spAutoFit/>
            </a:bodyPr>
            <a:lstStyle/>
            <a:p>
              <a:r>
                <a:rPr lang="ja-JP" altLang="en-US" b="1" dirty="0">
                  <a:solidFill>
                    <a:srgbClr val="0000CC"/>
                  </a:solidFill>
                </a:rPr>
                <a:t>マトリクス図（表）で整理すると理解しやすい</a:t>
              </a:r>
              <a:endParaRPr lang="en-US" altLang="ja-JP" b="1" dirty="0">
                <a:solidFill>
                  <a:srgbClr val="0000CC"/>
                </a:solidFill>
              </a:endParaRPr>
            </a:p>
            <a:p>
              <a:r>
                <a:rPr kumimoji="1" lang="ja-JP" altLang="en-US" b="1" dirty="0">
                  <a:solidFill>
                    <a:srgbClr val="0000CC"/>
                  </a:solidFill>
                </a:rPr>
                <a:t>全員が腹落ちすること</a:t>
              </a:r>
            </a:p>
          </p:txBody>
        </p:sp>
        <p:pic>
          <p:nvPicPr>
            <p:cNvPr id="8" name="図 7">
              <a:extLst>
                <a:ext uri="{FF2B5EF4-FFF2-40B4-BE49-F238E27FC236}">
                  <a16:creationId xmlns:a16="http://schemas.microsoft.com/office/drawing/2014/main" id="{74ED111B-FE16-4238-AAC0-9EFAA48E8E12}"/>
                </a:ext>
              </a:extLst>
            </p:cNvPr>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2597697" y="5800366"/>
              <a:ext cx="231990" cy="40405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396797797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ボックス 3">
            <a:extLst>
              <a:ext uri="{FF2B5EF4-FFF2-40B4-BE49-F238E27FC236}">
                <a16:creationId xmlns:a16="http://schemas.microsoft.com/office/drawing/2014/main" id="{D600CA60-BED1-2D07-1501-A270B9EC1651}"/>
              </a:ext>
            </a:extLst>
          </p:cNvPr>
          <p:cNvSpPr txBox="1"/>
          <p:nvPr/>
        </p:nvSpPr>
        <p:spPr>
          <a:xfrm>
            <a:off x="1124712" y="420624"/>
            <a:ext cx="2459736" cy="369332"/>
          </a:xfrm>
          <a:prstGeom prst="rect">
            <a:avLst/>
          </a:prstGeom>
          <a:noFill/>
        </p:spPr>
        <p:txBody>
          <a:bodyPr wrap="square" rtlCol="0">
            <a:spAutoFit/>
          </a:bodyPr>
          <a:lstStyle/>
          <a:p>
            <a:r>
              <a:rPr lang="ja-JP" altLang="en-US" dirty="0"/>
              <a:t>重要要因検証</a:t>
            </a:r>
            <a:endParaRPr kumimoji="1" lang="ja-JP" altLang="en-US" dirty="0"/>
          </a:p>
        </p:txBody>
      </p:sp>
      <p:grpSp>
        <p:nvGrpSpPr>
          <p:cNvPr id="9" name="グループ化 8">
            <a:extLst>
              <a:ext uri="{FF2B5EF4-FFF2-40B4-BE49-F238E27FC236}">
                <a16:creationId xmlns:a16="http://schemas.microsoft.com/office/drawing/2014/main" id="{D43AED28-8BBC-E352-BD1A-4EE37DAB5B2B}"/>
              </a:ext>
            </a:extLst>
          </p:cNvPr>
          <p:cNvGrpSpPr/>
          <p:nvPr/>
        </p:nvGrpSpPr>
        <p:grpSpPr>
          <a:xfrm>
            <a:off x="1301115" y="789956"/>
            <a:ext cx="9936861" cy="1200329"/>
            <a:chOff x="2597697" y="5679226"/>
            <a:chExt cx="5941656" cy="1200329"/>
          </a:xfrm>
        </p:grpSpPr>
        <p:sp>
          <p:nvSpPr>
            <p:cNvPr id="10" name="テキスト ボックス 9">
              <a:extLst>
                <a:ext uri="{FF2B5EF4-FFF2-40B4-BE49-F238E27FC236}">
                  <a16:creationId xmlns:a16="http://schemas.microsoft.com/office/drawing/2014/main" id="{9E6FC68C-D61C-F875-9505-AAA5CBDF9EDE}"/>
                </a:ext>
              </a:extLst>
            </p:cNvPr>
            <p:cNvSpPr txBox="1"/>
            <p:nvPr/>
          </p:nvSpPr>
          <p:spPr>
            <a:xfrm>
              <a:off x="2906649" y="5679226"/>
              <a:ext cx="5632704" cy="1200329"/>
            </a:xfrm>
            <a:prstGeom prst="rect">
              <a:avLst/>
            </a:prstGeom>
            <a:noFill/>
          </p:spPr>
          <p:txBody>
            <a:bodyPr wrap="square" rtlCol="0">
              <a:spAutoFit/>
            </a:bodyPr>
            <a:lstStyle/>
            <a:p>
              <a:r>
                <a:rPr lang="ja-JP" altLang="en-US" b="1" dirty="0">
                  <a:solidFill>
                    <a:srgbClr val="0000CC"/>
                  </a:solidFill>
                </a:rPr>
                <a:t>特性要因図で取り上げられた重要要因に対して即対策案に移る傾向も少なくありません。取り上げた重要要因は必ず真因とはかぎりません。それらの要因に対してのデータ検証</a:t>
              </a:r>
              <a:endParaRPr lang="en-US" altLang="ja-JP" b="1" dirty="0">
                <a:solidFill>
                  <a:srgbClr val="0000CC"/>
                </a:solidFill>
              </a:endParaRPr>
            </a:p>
            <a:p>
              <a:r>
                <a:rPr lang="ja-JP" altLang="en-US" b="1" dirty="0">
                  <a:solidFill>
                    <a:srgbClr val="0000CC"/>
                  </a:solidFill>
                </a:rPr>
                <a:t>などを必ず行いましょう。証明出来なければ重要要因から外しましょう。</a:t>
              </a:r>
              <a:endParaRPr lang="en-US" altLang="ja-JP" b="1" dirty="0">
                <a:solidFill>
                  <a:srgbClr val="0000CC"/>
                </a:solidFill>
              </a:endParaRPr>
            </a:p>
            <a:p>
              <a:endParaRPr lang="ja-JP" altLang="en-US" b="1" dirty="0">
                <a:solidFill>
                  <a:srgbClr val="0000CC"/>
                </a:solidFill>
              </a:endParaRPr>
            </a:p>
          </p:txBody>
        </p:sp>
        <p:pic>
          <p:nvPicPr>
            <p:cNvPr id="11" name="図 10">
              <a:extLst>
                <a:ext uri="{FF2B5EF4-FFF2-40B4-BE49-F238E27FC236}">
                  <a16:creationId xmlns:a16="http://schemas.microsoft.com/office/drawing/2014/main" id="{C72C856E-C25D-B1A8-4FC8-F82EB1EA1FEB}"/>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2597697" y="5800366"/>
              <a:ext cx="231990" cy="40405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pic>
      </p:grpSp>
      <p:sp>
        <p:nvSpPr>
          <p:cNvPr id="3" name="テキスト ボックス 2">
            <a:extLst>
              <a:ext uri="{FF2B5EF4-FFF2-40B4-BE49-F238E27FC236}">
                <a16:creationId xmlns:a16="http://schemas.microsoft.com/office/drawing/2014/main" id="{FB9E041E-FACC-02FC-EEE3-18E612DC5556}"/>
              </a:ext>
            </a:extLst>
          </p:cNvPr>
          <p:cNvSpPr txBox="1"/>
          <p:nvPr/>
        </p:nvSpPr>
        <p:spPr>
          <a:xfrm>
            <a:off x="697699" y="1684000"/>
            <a:ext cx="2459736" cy="369332"/>
          </a:xfrm>
          <a:prstGeom prst="rect">
            <a:avLst/>
          </a:prstGeom>
          <a:noFill/>
        </p:spPr>
        <p:txBody>
          <a:bodyPr wrap="square" rtlCol="0">
            <a:spAutoFit/>
          </a:bodyPr>
          <a:lstStyle/>
          <a:p>
            <a:r>
              <a:rPr kumimoji="1" lang="ja-JP" altLang="en-US" dirty="0"/>
              <a:t>検証例</a:t>
            </a:r>
          </a:p>
        </p:txBody>
      </p:sp>
      <p:pic>
        <p:nvPicPr>
          <p:cNvPr id="18" name="図 17">
            <a:extLst>
              <a:ext uri="{FF2B5EF4-FFF2-40B4-BE49-F238E27FC236}">
                <a16:creationId xmlns:a16="http://schemas.microsoft.com/office/drawing/2014/main" id="{D1F01926-B95B-618E-C032-0254F010B3C3}"/>
              </a:ext>
            </a:extLst>
          </p:cNvPr>
          <p:cNvPicPr>
            <a:picLocks noChangeAspect="1"/>
          </p:cNvPicPr>
          <p:nvPr/>
        </p:nvPicPr>
        <p:blipFill>
          <a:blip r:embed="rId3"/>
          <a:stretch>
            <a:fillRect/>
          </a:stretch>
        </p:blipFill>
        <p:spPr>
          <a:xfrm>
            <a:off x="78394" y="2074399"/>
            <a:ext cx="2819644" cy="2331922"/>
          </a:xfrm>
          <a:prstGeom prst="rect">
            <a:avLst/>
          </a:prstGeom>
        </p:spPr>
      </p:pic>
      <p:pic>
        <p:nvPicPr>
          <p:cNvPr id="20" name="図 19">
            <a:extLst>
              <a:ext uri="{FF2B5EF4-FFF2-40B4-BE49-F238E27FC236}">
                <a16:creationId xmlns:a16="http://schemas.microsoft.com/office/drawing/2014/main" id="{609FD240-799C-67CA-962F-323BFF0E7ACD}"/>
              </a:ext>
            </a:extLst>
          </p:cNvPr>
          <p:cNvPicPr>
            <a:picLocks noChangeAspect="1"/>
          </p:cNvPicPr>
          <p:nvPr/>
        </p:nvPicPr>
        <p:blipFill>
          <a:blip r:embed="rId4"/>
          <a:stretch>
            <a:fillRect/>
          </a:stretch>
        </p:blipFill>
        <p:spPr>
          <a:xfrm>
            <a:off x="176270" y="4844353"/>
            <a:ext cx="2812024" cy="1752752"/>
          </a:xfrm>
          <a:prstGeom prst="rect">
            <a:avLst/>
          </a:prstGeom>
        </p:spPr>
      </p:pic>
      <p:pic>
        <p:nvPicPr>
          <p:cNvPr id="5" name="図 4">
            <a:extLst>
              <a:ext uri="{FF2B5EF4-FFF2-40B4-BE49-F238E27FC236}">
                <a16:creationId xmlns:a16="http://schemas.microsoft.com/office/drawing/2014/main" id="{8BBF6EF8-B5B6-4BB0-AB6E-072B46F086B4}"/>
              </a:ext>
            </a:extLst>
          </p:cNvPr>
          <p:cNvPicPr>
            <a:picLocks noChangeAspect="1"/>
          </p:cNvPicPr>
          <p:nvPr/>
        </p:nvPicPr>
        <p:blipFill>
          <a:blip r:embed="rId5"/>
          <a:stretch>
            <a:fillRect/>
          </a:stretch>
        </p:blipFill>
        <p:spPr>
          <a:xfrm>
            <a:off x="7116297" y="1684000"/>
            <a:ext cx="5055495" cy="2514829"/>
          </a:xfrm>
          <a:prstGeom prst="rect">
            <a:avLst/>
          </a:prstGeom>
        </p:spPr>
      </p:pic>
      <p:pic>
        <p:nvPicPr>
          <p:cNvPr id="7" name="図 6">
            <a:extLst>
              <a:ext uri="{FF2B5EF4-FFF2-40B4-BE49-F238E27FC236}">
                <a16:creationId xmlns:a16="http://schemas.microsoft.com/office/drawing/2014/main" id="{08435C4F-DAAC-61DF-AEA9-B3575F08E732}"/>
              </a:ext>
            </a:extLst>
          </p:cNvPr>
          <p:cNvPicPr>
            <a:picLocks noChangeAspect="1"/>
          </p:cNvPicPr>
          <p:nvPr/>
        </p:nvPicPr>
        <p:blipFill>
          <a:blip r:embed="rId6"/>
          <a:stretch>
            <a:fillRect/>
          </a:stretch>
        </p:blipFill>
        <p:spPr>
          <a:xfrm>
            <a:off x="7721111" y="4680679"/>
            <a:ext cx="4095558" cy="1941890"/>
          </a:xfrm>
          <a:prstGeom prst="rect">
            <a:avLst/>
          </a:prstGeom>
        </p:spPr>
      </p:pic>
      <p:pic>
        <p:nvPicPr>
          <p:cNvPr id="12" name="図 11">
            <a:extLst>
              <a:ext uri="{FF2B5EF4-FFF2-40B4-BE49-F238E27FC236}">
                <a16:creationId xmlns:a16="http://schemas.microsoft.com/office/drawing/2014/main" id="{8707FDE5-DC1A-2997-CB95-A4FAA6EB5CAF}"/>
              </a:ext>
            </a:extLst>
          </p:cNvPr>
          <p:cNvPicPr>
            <a:picLocks noChangeAspect="1"/>
          </p:cNvPicPr>
          <p:nvPr/>
        </p:nvPicPr>
        <p:blipFill>
          <a:blip r:embed="rId7"/>
          <a:stretch>
            <a:fillRect/>
          </a:stretch>
        </p:blipFill>
        <p:spPr>
          <a:xfrm>
            <a:off x="3246848" y="1684000"/>
            <a:ext cx="3869449" cy="2080099"/>
          </a:xfrm>
          <a:prstGeom prst="rect">
            <a:avLst/>
          </a:prstGeom>
        </p:spPr>
      </p:pic>
      <p:pic>
        <p:nvPicPr>
          <p:cNvPr id="14" name="図 13">
            <a:extLst>
              <a:ext uri="{FF2B5EF4-FFF2-40B4-BE49-F238E27FC236}">
                <a16:creationId xmlns:a16="http://schemas.microsoft.com/office/drawing/2014/main" id="{D4921097-48E2-CC07-37A8-24BCE266C58F}"/>
              </a:ext>
            </a:extLst>
          </p:cNvPr>
          <p:cNvPicPr>
            <a:picLocks noChangeAspect="1"/>
          </p:cNvPicPr>
          <p:nvPr/>
        </p:nvPicPr>
        <p:blipFill>
          <a:blip r:embed="rId8"/>
          <a:stretch>
            <a:fillRect/>
          </a:stretch>
        </p:blipFill>
        <p:spPr>
          <a:xfrm>
            <a:off x="3401749" y="4680679"/>
            <a:ext cx="4088470" cy="2080099"/>
          </a:xfrm>
          <a:prstGeom prst="rect">
            <a:avLst/>
          </a:prstGeom>
        </p:spPr>
      </p:pic>
      <p:sp>
        <p:nvSpPr>
          <p:cNvPr id="15" name="矢印: 下 14">
            <a:extLst>
              <a:ext uri="{FF2B5EF4-FFF2-40B4-BE49-F238E27FC236}">
                <a16:creationId xmlns:a16="http://schemas.microsoft.com/office/drawing/2014/main" id="{F4444795-E7A9-080F-5CD0-C090DB3918A3}"/>
              </a:ext>
            </a:extLst>
          </p:cNvPr>
          <p:cNvSpPr/>
          <p:nvPr/>
        </p:nvSpPr>
        <p:spPr>
          <a:xfrm>
            <a:off x="1352730" y="4584142"/>
            <a:ext cx="465078" cy="391500"/>
          </a:xfrm>
          <a:prstGeom prst="down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矢印: 下 15">
            <a:extLst>
              <a:ext uri="{FF2B5EF4-FFF2-40B4-BE49-F238E27FC236}">
                <a16:creationId xmlns:a16="http://schemas.microsoft.com/office/drawing/2014/main" id="{45768DD7-BB22-6D6B-3F6B-932E77DCF50B}"/>
              </a:ext>
            </a:extLst>
          </p:cNvPr>
          <p:cNvSpPr/>
          <p:nvPr/>
        </p:nvSpPr>
        <p:spPr>
          <a:xfrm>
            <a:off x="5019732" y="4003079"/>
            <a:ext cx="465078" cy="391500"/>
          </a:xfrm>
          <a:prstGeom prst="down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矢印: 下 16">
            <a:extLst>
              <a:ext uri="{FF2B5EF4-FFF2-40B4-BE49-F238E27FC236}">
                <a16:creationId xmlns:a16="http://schemas.microsoft.com/office/drawing/2014/main" id="{2230A899-5778-E4EE-77DA-0AD5EC54B880}"/>
              </a:ext>
            </a:extLst>
          </p:cNvPr>
          <p:cNvSpPr/>
          <p:nvPr/>
        </p:nvSpPr>
        <p:spPr>
          <a:xfrm>
            <a:off x="8928516" y="4302152"/>
            <a:ext cx="465078" cy="391500"/>
          </a:xfrm>
          <a:prstGeom prst="down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186809744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テキスト ボックス 6">
            <a:extLst>
              <a:ext uri="{FF2B5EF4-FFF2-40B4-BE49-F238E27FC236}">
                <a16:creationId xmlns:a16="http://schemas.microsoft.com/office/drawing/2014/main" id="{405A8C1D-8B70-5072-E44E-5F8057CD5207}"/>
              </a:ext>
            </a:extLst>
          </p:cNvPr>
          <p:cNvSpPr txBox="1"/>
          <p:nvPr/>
        </p:nvSpPr>
        <p:spPr>
          <a:xfrm>
            <a:off x="1179576" y="624602"/>
            <a:ext cx="2459736" cy="369332"/>
          </a:xfrm>
          <a:prstGeom prst="rect">
            <a:avLst/>
          </a:prstGeom>
          <a:noFill/>
        </p:spPr>
        <p:txBody>
          <a:bodyPr wrap="square" rtlCol="0">
            <a:spAutoFit/>
          </a:bodyPr>
          <a:lstStyle/>
          <a:p>
            <a:r>
              <a:rPr lang="ja-JP" altLang="en-US" dirty="0"/>
              <a:t>対策案検討</a:t>
            </a:r>
            <a:endParaRPr kumimoji="1" lang="ja-JP" altLang="en-US" dirty="0"/>
          </a:p>
        </p:txBody>
      </p:sp>
      <p:sp>
        <p:nvSpPr>
          <p:cNvPr id="8" name="テキスト ボックス 7">
            <a:extLst>
              <a:ext uri="{FF2B5EF4-FFF2-40B4-BE49-F238E27FC236}">
                <a16:creationId xmlns:a16="http://schemas.microsoft.com/office/drawing/2014/main" id="{5B8E7A65-C6DF-51D9-BCCE-95D4BAB0FA1D}"/>
              </a:ext>
            </a:extLst>
          </p:cNvPr>
          <p:cNvSpPr txBox="1"/>
          <p:nvPr/>
        </p:nvSpPr>
        <p:spPr>
          <a:xfrm>
            <a:off x="366768" y="2005964"/>
            <a:ext cx="738664" cy="3480435"/>
          </a:xfrm>
          <a:prstGeom prst="rect">
            <a:avLst/>
          </a:prstGeom>
          <a:noFill/>
          <a:ln>
            <a:solidFill>
              <a:schemeClr val="accent1">
                <a:shade val="15000"/>
              </a:schemeClr>
            </a:solidFill>
          </a:ln>
        </p:spPr>
        <p:txBody>
          <a:bodyPr vert="eaVert" wrap="square" rtlCol="0">
            <a:spAutoFit/>
          </a:bodyPr>
          <a:lstStyle/>
          <a:p>
            <a:pPr algn="ctr"/>
            <a:r>
              <a:rPr kumimoji="1" lang="ja-JP" altLang="en-US" dirty="0"/>
              <a:t>弁当のフードロス</a:t>
            </a:r>
            <a:r>
              <a:rPr lang="ja-JP" altLang="en-US" dirty="0"/>
              <a:t>を減らすには</a:t>
            </a:r>
            <a:r>
              <a:rPr kumimoji="1" lang="ja-JP" altLang="en-US" dirty="0"/>
              <a:t>（損失金額を減らすには）</a:t>
            </a:r>
          </a:p>
        </p:txBody>
      </p:sp>
      <p:sp>
        <p:nvSpPr>
          <p:cNvPr id="2" name="テキスト ボックス 1">
            <a:extLst>
              <a:ext uri="{FF2B5EF4-FFF2-40B4-BE49-F238E27FC236}">
                <a16:creationId xmlns:a16="http://schemas.microsoft.com/office/drawing/2014/main" id="{75CFBE0B-B335-8197-CD59-38C6D1D3E03B}"/>
              </a:ext>
            </a:extLst>
          </p:cNvPr>
          <p:cNvSpPr txBox="1"/>
          <p:nvPr/>
        </p:nvSpPr>
        <p:spPr>
          <a:xfrm>
            <a:off x="1508264" y="2284725"/>
            <a:ext cx="1517904" cy="307777"/>
          </a:xfrm>
          <a:prstGeom prst="rect">
            <a:avLst/>
          </a:prstGeom>
          <a:noFill/>
          <a:ln>
            <a:solidFill>
              <a:schemeClr val="tx1"/>
            </a:solidFill>
          </a:ln>
        </p:spPr>
        <p:txBody>
          <a:bodyPr wrap="square" rtlCol="0">
            <a:spAutoFit/>
          </a:bodyPr>
          <a:lstStyle/>
          <a:p>
            <a:r>
              <a:rPr kumimoji="1" lang="ja-JP" altLang="en-US" sz="1400" dirty="0"/>
              <a:t>傾向をみる</a:t>
            </a:r>
          </a:p>
        </p:txBody>
      </p:sp>
      <p:sp>
        <p:nvSpPr>
          <p:cNvPr id="3" name="テキスト ボックス 2">
            <a:extLst>
              <a:ext uri="{FF2B5EF4-FFF2-40B4-BE49-F238E27FC236}">
                <a16:creationId xmlns:a16="http://schemas.microsoft.com/office/drawing/2014/main" id="{534D2E29-6739-85AD-D3BA-DCDE78BA295F}"/>
              </a:ext>
            </a:extLst>
          </p:cNvPr>
          <p:cNvSpPr txBox="1"/>
          <p:nvPr/>
        </p:nvSpPr>
        <p:spPr>
          <a:xfrm>
            <a:off x="3429000" y="1673654"/>
            <a:ext cx="1655064" cy="307777"/>
          </a:xfrm>
          <a:prstGeom prst="rect">
            <a:avLst/>
          </a:prstGeom>
          <a:noFill/>
          <a:ln>
            <a:solidFill>
              <a:schemeClr val="tx1"/>
            </a:solidFill>
          </a:ln>
        </p:spPr>
        <p:txBody>
          <a:bodyPr wrap="square" rtlCol="0">
            <a:spAutoFit/>
          </a:bodyPr>
          <a:lstStyle/>
          <a:p>
            <a:r>
              <a:rPr lang="ja-JP" altLang="en-US" sz="1400" dirty="0"/>
              <a:t>ロスデータをとる</a:t>
            </a:r>
            <a:endParaRPr kumimoji="1" lang="ja-JP" altLang="en-US" sz="1400" dirty="0"/>
          </a:p>
        </p:txBody>
      </p:sp>
      <p:sp>
        <p:nvSpPr>
          <p:cNvPr id="4" name="テキスト ボックス 3">
            <a:extLst>
              <a:ext uri="{FF2B5EF4-FFF2-40B4-BE49-F238E27FC236}">
                <a16:creationId xmlns:a16="http://schemas.microsoft.com/office/drawing/2014/main" id="{2D27B878-529F-392D-021A-63C5E5F38CF8}"/>
              </a:ext>
            </a:extLst>
          </p:cNvPr>
          <p:cNvSpPr txBox="1"/>
          <p:nvPr/>
        </p:nvSpPr>
        <p:spPr>
          <a:xfrm>
            <a:off x="3429000" y="2741948"/>
            <a:ext cx="1655064" cy="307777"/>
          </a:xfrm>
          <a:prstGeom prst="rect">
            <a:avLst/>
          </a:prstGeom>
          <a:noFill/>
          <a:ln>
            <a:solidFill>
              <a:schemeClr val="tx1"/>
            </a:solidFill>
          </a:ln>
        </p:spPr>
        <p:txBody>
          <a:bodyPr wrap="square" rtlCol="0">
            <a:spAutoFit/>
          </a:bodyPr>
          <a:lstStyle/>
          <a:p>
            <a:r>
              <a:rPr lang="ja-JP" altLang="en-US" sz="1400" dirty="0"/>
              <a:t>アンケートをとる</a:t>
            </a:r>
            <a:endParaRPr kumimoji="1" lang="ja-JP" altLang="en-US" sz="1400" dirty="0"/>
          </a:p>
        </p:txBody>
      </p:sp>
      <p:sp>
        <p:nvSpPr>
          <p:cNvPr id="5" name="テキスト ボックス 4">
            <a:extLst>
              <a:ext uri="{FF2B5EF4-FFF2-40B4-BE49-F238E27FC236}">
                <a16:creationId xmlns:a16="http://schemas.microsoft.com/office/drawing/2014/main" id="{DEA2A58E-48E4-CA81-FFEB-68F2305FD5D7}"/>
              </a:ext>
            </a:extLst>
          </p:cNvPr>
          <p:cNvSpPr txBox="1"/>
          <p:nvPr/>
        </p:nvSpPr>
        <p:spPr>
          <a:xfrm>
            <a:off x="1508264" y="4498848"/>
            <a:ext cx="1517904" cy="523220"/>
          </a:xfrm>
          <a:prstGeom prst="rect">
            <a:avLst/>
          </a:prstGeom>
          <a:noFill/>
          <a:ln>
            <a:solidFill>
              <a:schemeClr val="tx1"/>
            </a:solidFill>
          </a:ln>
        </p:spPr>
        <p:txBody>
          <a:bodyPr wrap="square" rtlCol="0">
            <a:spAutoFit/>
          </a:bodyPr>
          <a:lstStyle/>
          <a:p>
            <a:r>
              <a:rPr lang="ja-JP" altLang="en-US" sz="1400" dirty="0"/>
              <a:t>売り場面積を狭くする</a:t>
            </a:r>
            <a:endParaRPr kumimoji="1" lang="ja-JP" altLang="en-US" sz="1400" dirty="0"/>
          </a:p>
        </p:txBody>
      </p:sp>
      <p:sp>
        <p:nvSpPr>
          <p:cNvPr id="6" name="テキスト ボックス 5">
            <a:extLst>
              <a:ext uri="{FF2B5EF4-FFF2-40B4-BE49-F238E27FC236}">
                <a16:creationId xmlns:a16="http://schemas.microsoft.com/office/drawing/2014/main" id="{1505F9C4-55DD-2D9B-4D0F-29866527D5CD}"/>
              </a:ext>
            </a:extLst>
          </p:cNvPr>
          <p:cNvSpPr txBox="1"/>
          <p:nvPr/>
        </p:nvSpPr>
        <p:spPr>
          <a:xfrm>
            <a:off x="3429000" y="4016365"/>
            <a:ext cx="1792224" cy="307777"/>
          </a:xfrm>
          <a:prstGeom prst="rect">
            <a:avLst/>
          </a:prstGeom>
          <a:noFill/>
          <a:ln>
            <a:solidFill>
              <a:schemeClr val="tx1"/>
            </a:solidFill>
          </a:ln>
        </p:spPr>
        <p:txBody>
          <a:bodyPr wrap="square" rtlCol="0">
            <a:spAutoFit/>
          </a:bodyPr>
          <a:lstStyle/>
          <a:p>
            <a:r>
              <a:rPr lang="ja-JP" altLang="en-US" sz="1400" dirty="0"/>
              <a:t>レイアウト変更する</a:t>
            </a:r>
            <a:endParaRPr kumimoji="1" lang="ja-JP" altLang="en-US" sz="1400" dirty="0"/>
          </a:p>
        </p:txBody>
      </p:sp>
      <p:sp>
        <p:nvSpPr>
          <p:cNvPr id="9" name="テキスト ボックス 8">
            <a:extLst>
              <a:ext uri="{FF2B5EF4-FFF2-40B4-BE49-F238E27FC236}">
                <a16:creationId xmlns:a16="http://schemas.microsoft.com/office/drawing/2014/main" id="{B956D9D5-8126-CED9-8139-1226023A28A3}"/>
              </a:ext>
            </a:extLst>
          </p:cNvPr>
          <p:cNvSpPr txBox="1"/>
          <p:nvPr/>
        </p:nvSpPr>
        <p:spPr>
          <a:xfrm>
            <a:off x="5504688" y="4344959"/>
            <a:ext cx="1792224" cy="307777"/>
          </a:xfrm>
          <a:prstGeom prst="rect">
            <a:avLst/>
          </a:prstGeom>
          <a:noFill/>
          <a:ln>
            <a:solidFill>
              <a:schemeClr val="tx1"/>
            </a:solidFill>
          </a:ln>
        </p:spPr>
        <p:txBody>
          <a:bodyPr wrap="square" rtlCol="0">
            <a:spAutoFit/>
          </a:bodyPr>
          <a:lstStyle/>
          <a:p>
            <a:r>
              <a:rPr kumimoji="1" lang="ja-JP" altLang="en-US" sz="1400" dirty="0"/>
              <a:t>専門家に依頼する</a:t>
            </a:r>
          </a:p>
        </p:txBody>
      </p:sp>
      <p:sp>
        <p:nvSpPr>
          <p:cNvPr id="10" name="テキスト ボックス 9">
            <a:extLst>
              <a:ext uri="{FF2B5EF4-FFF2-40B4-BE49-F238E27FC236}">
                <a16:creationId xmlns:a16="http://schemas.microsoft.com/office/drawing/2014/main" id="{7593E116-A7DC-2190-CA20-C914971EC2D0}"/>
              </a:ext>
            </a:extLst>
          </p:cNvPr>
          <p:cNvSpPr txBox="1"/>
          <p:nvPr/>
        </p:nvSpPr>
        <p:spPr>
          <a:xfrm>
            <a:off x="5504688" y="3746181"/>
            <a:ext cx="1792224" cy="307777"/>
          </a:xfrm>
          <a:prstGeom prst="rect">
            <a:avLst/>
          </a:prstGeom>
          <a:noFill/>
          <a:ln>
            <a:solidFill>
              <a:schemeClr val="tx1"/>
            </a:solidFill>
          </a:ln>
        </p:spPr>
        <p:txBody>
          <a:bodyPr wrap="square" rtlCol="0">
            <a:spAutoFit/>
          </a:bodyPr>
          <a:lstStyle/>
          <a:p>
            <a:r>
              <a:rPr lang="ja-JP" altLang="en-US" sz="1400" dirty="0"/>
              <a:t>内製で変更する</a:t>
            </a:r>
            <a:endParaRPr kumimoji="1" lang="ja-JP" altLang="en-US" sz="1400" dirty="0"/>
          </a:p>
        </p:txBody>
      </p:sp>
      <p:sp>
        <p:nvSpPr>
          <p:cNvPr id="11" name="テキスト ボックス 10">
            <a:extLst>
              <a:ext uri="{FF2B5EF4-FFF2-40B4-BE49-F238E27FC236}">
                <a16:creationId xmlns:a16="http://schemas.microsoft.com/office/drawing/2014/main" id="{F41A7056-14CB-DFA4-2438-0A799FA84124}"/>
              </a:ext>
            </a:extLst>
          </p:cNvPr>
          <p:cNvSpPr txBox="1"/>
          <p:nvPr/>
        </p:nvSpPr>
        <p:spPr>
          <a:xfrm>
            <a:off x="3429000" y="5032771"/>
            <a:ext cx="1792224" cy="307777"/>
          </a:xfrm>
          <a:prstGeom prst="rect">
            <a:avLst/>
          </a:prstGeom>
          <a:noFill/>
          <a:ln>
            <a:solidFill>
              <a:schemeClr val="tx1"/>
            </a:solidFill>
          </a:ln>
        </p:spPr>
        <p:txBody>
          <a:bodyPr wrap="square" rtlCol="0">
            <a:spAutoFit/>
          </a:bodyPr>
          <a:lstStyle/>
          <a:p>
            <a:r>
              <a:rPr lang="ja-JP" altLang="en-US" sz="1400" dirty="0"/>
              <a:t>冷蔵設備を改造する</a:t>
            </a:r>
            <a:endParaRPr kumimoji="1" lang="ja-JP" altLang="en-US" sz="1400" dirty="0"/>
          </a:p>
        </p:txBody>
      </p:sp>
      <p:sp>
        <p:nvSpPr>
          <p:cNvPr id="12" name="テキスト ボックス 11">
            <a:extLst>
              <a:ext uri="{FF2B5EF4-FFF2-40B4-BE49-F238E27FC236}">
                <a16:creationId xmlns:a16="http://schemas.microsoft.com/office/drawing/2014/main" id="{1E19CF90-ACFC-E862-EAEA-C11B69D95C41}"/>
              </a:ext>
            </a:extLst>
          </p:cNvPr>
          <p:cNvSpPr txBox="1"/>
          <p:nvPr/>
        </p:nvSpPr>
        <p:spPr>
          <a:xfrm>
            <a:off x="5504688" y="5032770"/>
            <a:ext cx="1792224" cy="307777"/>
          </a:xfrm>
          <a:prstGeom prst="rect">
            <a:avLst/>
          </a:prstGeom>
          <a:noFill/>
          <a:ln>
            <a:solidFill>
              <a:schemeClr val="tx1"/>
            </a:solidFill>
          </a:ln>
        </p:spPr>
        <p:txBody>
          <a:bodyPr wrap="square" rtlCol="0">
            <a:spAutoFit/>
          </a:bodyPr>
          <a:lstStyle/>
          <a:p>
            <a:r>
              <a:rPr kumimoji="1" lang="ja-JP" altLang="en-US" sz="1400" dirty="0"/>
              <a:t>専門家に依頼する</a:t>
            </a:r>
          </a:p>
        </p:txBody>
      </p:sp>
      <p:sp>
        <p:nvSpPr>
          <p:cNvPr id="13" name="テキスト ボックス 12">
            <a:extLst>
              <a:ext uri="{FF2B5EF4-FFF2-40B4-BE49-F238E27FC236}">
                <a16:creationId xmlns:a16="http://schemas.microsoft.com/office/drawing/2014/main" id="{71BA1609-C081-722A-BD6C-9B216A6C004C}"/>
              </a:ext>
            </a:extLst>
          </p:cNvPr>
          <p:cNvSpPr txBox="1"/>
          <p:nvPr/>
        </p:nvSpPr>
        <p:spPr>
          <a:xfrm>
            <a:off x="5573268" y="2438613"/>
            <a:ext cx="1655064" cy="307777"/>
          </a:xfrm>
          <a:prstGeom prst="rect">
            <a:avLst/>
          </a:prstGeom>
          <a:noFill/>
          <a:ln>
            <a:solidFill>
              <a:schemeClr val="tx1"/>
            </a:solidFill>
          </a:ln>
        </p:spPr>
        <p:txBody>
          <a:bodyPr wrap="square" rtlCol="0">
            <a:spAutoFit/>
          </a:bodyPr>
          <a:lstStyle/>
          <a:p>
            <a:r>
              <a:rPr kumimoji="1" lang="ja-JP" altLang="en-US" sz="1400" dirty="0"/>
              <a:t>客の好みを聞く</a:t>
            </a:r>
          </a:p>
        </p:txBody>
      </p:sp>
      <p:sp>
        <p:nvSpPr>
          <p:cNvPr id="14" name="テキスト ボックス 13">
            <a:extLst>
              <a:ext uri="{FF2B5EF4-FFF2-40B4-BE49-F238E27FC236}">
                <a16:creationId xmlns:a16="http://schemas.microsoft.com/office/drawing/2014/main" id="{A23BA47A-0504-5250-4323-EE94542F23DB}"/>
              </a:ext>
            </a:extLst>
          </p:cNvPr>
          <p:cNvSpPr txBox="1"/>
          <p:nvPr/>
        </p:nvSpPr>
        <p:spPr>
          <a:xfrm>
            <a:off x="5573268" y="1673653"/>
            <a:ext cx="1655064" cy="307777"/>
          </a:xfrm>
          <a:prstGeom prst="rect">
            <a:avLst/>
          </a:prstGeom>
          <a:noFill/>
          <a:ln>
            <a:solidFill>
              <a:schemeClr val="tx1"/>
            </a:solidFill>
          </a:ln>
        </p:spPr>
        <p:txBody>
          <a:bodyPr wrap="square" rtlCol="0">
            <a:spAutoFit/>
          </a:bodyPr>
          <a:lstStyle/>
          <a:p>
            <a:r>
              <a:rPr lang="ja-JP" altLang="en-US" sz="1400" dirty="0"/>
              <a:t>日々チェックする</a:t>
            </a:r>
            <a:endParaRPr kumimoji="1" lang="ja-JP" altLang="en-US" sz="1400" dirty="0"/>
          </a:p>
        </p:txBody>
      </p:sp>
      <p:sp>
        <p:nvSpPr>
          <p:cNvPr id="16" name="テキスト ボックス 15">
            <a:extLst>
              <a:ext uri="{FF2B5EF4-FFF2-40B4-BE49-F238E27FC236}">
                <a16:creationId xmlns:a16="http://schemas.microsoft.com/office/drawing/2014/main" id="{1E93332E-1DF5-4732-3F20-2EEA6B3F91DF}"/>
              </a:ext>
            </a:extLst>
          </p:cNvPr>
          <p:cNvSpPr txBox="1"/>
          <p:nvPr/>
        </p:nvSpPr>
        <p:spPr>
          <a:xfrm>
            <a:off x="8695753" y="2005964"/>
            <a:ext cx="2400300" cy="2862322"/>
          </a:xfrm>
          <a:prstGeom prst="rect">
            <a:avLst/>
          </a:prstGeom>
          <a:noFill/>
          <a:ln>
            <a:solidFill>
              <a:schemeClr val="tx1"/>
            </a:solidFill>
          </a:ln>
        </p:spPr>
        <p:txBody>
          <a:bodyPr wrap="square" rtlCol="0">
            <a:spAutoFit/>
          </a:bodyPr>
          <a:lstStyle/>
          <a:p>
            <a:r>
              <a:rPr kumimoji="1" lang="ja-JP" altLang="en-US" dirty="0"/>
              <a:t>評価マトリクス図</a:t>
            </a:r>
            <a:endParaRPr kumimoji="1" lang="en-US" altLang="ja-JP" dirty="0"/>
          </a:p>
          <a:p>
            <a:endParaRPr lang="en-US" altLang="ja-JP" dirty="0"/>
          </a:p>
          <a:p>
            <a:endParaRPr kumimoji="1" lang="en-US" altLang="ja-JP" dirty="0"/>
          </a:p>
          <a:p>
            <a:endParaRPr lang="en-US" altLang="ja-JP" dirty="0"/>
          </a:p>
          <a:p>
            <a:endParaRPr kumimoji="1" lang="en-US" altLang="ja-JP" dirty="0"/>
          </a:p>
          <a:p>
            <a:endParaRPr lang="en-US" altLang="ja-JP" dirty="0"/>
          </a:p>
          <a:p>
            <a:endParaRPr kumimoji="1" lang="en-US" altLang="ja-JP" dirty="0"/>
          </a:p>
          <a:p>
            <a:endParaRPr lang="en-US" altLang="ja-JP" dirty="0"/>
          </a:p>
          <a:p>
            <a:endParaRPr kumimoji="1" lang="en-US" altLang="ja-JP" dirty="0"/>
          </a:p>
          <a:p>
            <a:endParaRPr kumimoji="1" lang="ja-JP" altLang="en-US" dirty="0"/>
          </a:p>
        </p:txBody>
      </p:sp>
    </p:spTree>
    <p:extLst>
      <p:ext uri="{BB962C8B-B14F-4D97-AF65-F5344CB8AC3E}">
        <p14:creationId xmlns:p14="http://schemas.microsoft.com/office/powerpoint/2010/main" val="278755905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 4">
            <a:extLst>
              <a:ext uri="{FF2B5EF4-FFF2-40B4-BE49-F238E27FC236}">
                <a16:creationId xmlns:a16="http://schemas.microsoft.com/office/drawing/2014/main" id="{AF2B8DD1-D4F5-6382-ED60-46B886C10A00}"/>
              </a:ext>
            </a:extLst>
          </p:cNvPr>
          <p:cNvGraphicFramePr>
            <a:graphicFrameLocks noGrp="1"/>
          </p:cNvGraphicFramePr>
          <p:nvPr>
            <p:extLst>
              <p:ext uri="{D42A27DB-BD31-4B8C-83A1-F6EECF244321}">
                <p14:modId xmlns:p14="http://schemas.microsoft.com/office/powerpoint/2010/main" val="2639806840"/>
              </p:ext>
            </p:extLst>
          </p:nvPr>
        </p:nvGraphicFramePr>
        <p:xfrm>
          <a:off x="1730248" y="801962"/>
          <a:ext cx="8128000" cy="1383455"/>
        </p:xfrm>
        <a:graphic>
          <a:graphicData uri="http://schemas.openxmlformats.org/drawingml/2006/table">
            <a:tbl>
              <a:tblPr firstRow="1" bandRow="1">
                <a:tableStyleId>{5C22544A-7EE6-4342-B048-85BDC9FD1C3A}</a:tableStyleId>
              </a:tblPr>
              <a:tblGrid>
                <a:gridCol w="1016000">
                  <a:extLst>
                    <a:ext uri="{9D8B030D-6E8A-4147-A177-3AD203B41FA5}">
                      <a16:colId xmlns:a16="http://schemas.microsoft.com/office/drawing/2014/main" val="1980755119"/>
                    </a:ext>
                  </a:extLst>
                </a:gridCol>
                <a:gridCol w="1016000">
                  <a:extLst>
                    <a:ext uri="{9D8B030D-6E8A-4147-A177-3AD203B41FA5}">
                      <a16:colId xmlns:a16="http://schemas.microsoft.com/office/drawing/2014/main" val="3232985744"/>
                    </a:ext>
                  </a:extLst>
                </a:gridCol>
                <a:gridCol w="1016000">
                  <a:extLst>
                    <a:ext uri="{9D8B030D-6E8A-4147-A177-3AD203B41FA5}">
                      <a16:colId xmlns:a16="http://schemas.microsoft.com/office/drawing/2014/main" val="2233483785"/>
                    </a:ext>
                  </a:extLst>
                </a:gridCol>
                <a:gridCol w="1016000">
                  <a:extLst>
                    <a:ext uri="{9D8B030D-6E8A-4147-A177-3AD203B41FA5}">
                      <a16:colId xmlns:a16="http://schemas.microsoft.com/office/drawing/2014/main" val="2284948636"/>
                    </a:ext>
                  </a:extLst>
                </a:gridCol>
                <a:gridCol w="1016000">
                  <a:extLst>
                    <a:ext uri="{9D8B030D-6E8A-4147-A177-3AD203B41FA5}">
                      <a16:colId xmlns:a16="http://schemas.microsoft.com/office/drawing/2014/main" val="3498433838"/>
                    </a:ext>
                  </a:extLst>
                </a:gridCol>
                <a:gridCol w="1016000">
                  <a:extLst>
                    <a:ext uri="{9D8B030D-6E8A-4147-A177-3AD203B41FA5}">
                      <a16:colId xmlns:a16="http://schemas.microsoft.com/office/drawing/2014/main" val="4214202380"/>
                    </a:ext>
                  </a:extLst>
                </a:gridCol>
                <a:gridCol w="1016000">
                  <a:extLst>
                    <a:ext uri="{9D8B030D-6E8A-4147-A177-3AD203B41FA5}">
                      <a16:colId xmlns:a16="http://schemas.microsoft.com/office/drawing/2014/main" val="849891604"/>
                    </a:ext>
                  </a:extLst>
                </a:gridCol>
                <a:gridCol w="1016000">
                  <a:extLst>
                    <a:ext uri="{9D8B030D-6E8A-4147-A177-3AD203B41FA5}">
                      <a16:colId xmlns:a16="http://schemas.microsoft.com/office/drawing/2014/main" val="694489135"/>
                    </a:ext>
                  </a:extLst>
                </a:gridCol>
              </a:tblGrid>
              <a:tr h="276691">
                <a:tc>
                  <a:txBody>
                    <a:bodyPr/>
                    <a:lstStyle/>
                    <a:p>
                      <a:endParaRPr kumimoji="1" lang="ja-JP" altLang="en-US" sz="12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kumimoji="1" lang="ja-JP" altLang="en-US" sz="1200" dirty="0">
                          <a:solidFill>
                            <a:schemeClr val="tx1"/>
                          </a:solidFill>
                        </a:rPr>
                        <a:t>月</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kumimoji="1" lang="ja-JP" altLang="en-US" sz="1200" dirty="0">
                          <a:solidFill>
                            <a:schemeClr val="tx1"/>
                          </a:solidFill>
                        </a:rPr>
                        <a:t>火</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kumimoji="1" lang="ja-JP" altLang="en-US" sz="1200" dirty="0">
                          <a:solidFill>
                            <a:schemeClr val="tx1"/>
                          </a:solidFill>
                        </a:rPr>
                        <a:t>水</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kumimoji="1" lang="ja-JP" altLang="en-US" sz="1200" dirty="0">
                          <a:solidFill>
                            <a:schemeClr val="tx1"/>
                          </a:solidFill>
                        </a:rPr>
                        <a:t>木</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kumimoji="1" lang="ja-JP" altLang="en-US" sz="1200" dirty="0">
                          <a:solidFill>
                            <a:schemeClr val="tx1"/>
                          </a:solidFill>
                        </a:rPr>
                        <a:t>金</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kumimoji="1" lang="ja-JP" altLang="en-US" sz="1200" dirty="0">
                          <a:solidFill>
                            <a:schemeClr val="tx1"/>
                          </a:solidFill>
                        </a:rPr>
                        <a:t>土</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kumimoji="1" lang="ja-JP" altLang="en-US" sz="1200" dirty="0">
                          <a:solidFill>
                            <a:schemeClr val="tx1"/>
                          </a:solidFill>
                        </a:rPr>
                        <a:t>日</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830864788"/>
                  </a:ext>
                </a:extLst>
              </a:tr>
              <a:tr h="276691">
                <a:tc>
                  <a:txBody>
                    <a:bodyPr/>
                    <a:lstStyle/>
                    <a:p>
                      <a:r>
                        <a:rPr kumimoji="1" lang="en-US" altLang="ja-JP" sz="1200" dirty="0">
                          <a:solidFill>
                            <a:schemeClr val="tx1"/>
                          </a:solidFill>
                        </a:rPr>
                        <a:t>7/22</a:t>
                      </a:r>
                      <a:r>
                        <a:rPr kumimoji="1" lang="ja-JP" altLang="en-US" sz="1200" dirty="0">
                          <a:solidFill>
                            <a:schemeClr val="tx1"/>
                          </a:solidFill>
                        </a:rPr>
                        <a: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kumimoji="1" lang="en-US" altLang="ja-JP" sz="1200" dirty="0">
                          <a:solidFill>
                            <a:schemeClr val="tx1"/>
                          </a:solidFill>
                        </a:rPr>
                        <a:t>1</a:t>
                      </a:r>
                      <a:endParaRPr kumimoji="1" lang="ja-JP" altLang="en-US" sz="12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kumimoji="1" lang="en-US" altLang="ja-JP" sz="1200" dirty="0">
                          <a:solidFill>
                            <a:schemeClr val="tx1"/>
                          </a:solidFill>
                        </a:rPr>
                        <a:t>1</a:t>
                      </a:r>
                      <a:endParaRPr kumimoji="1" lang="ja-JP" altLang="en-US" sz="12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kumimoji="1" lang="en-US" altLang="ja-JP" sz="1200" dirty="0">
                          <a:solidFill>
                            <a:schemeClr val="tx1"/>
                          </a:solidFill>
                        </a:rPr>
                        <a:t>3</a:t>
                      </a:r>
                      <a:endParaRPr kumimoji="1" lang="ja-JP" altLang="en-US" sz="12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kumimoji="1" lang="en-US" altLang="ja-JP" sz="1200" dirty="0">
                          <a:solidFill>
                            <a:schemeClr val="tx1"/>
                          </a:solidFill>
                        </a:rPr>
                        <a:t>1</a:t>
                      </a:r>
                      <a:endParaRPr kumimoji="1" lang="ja-JP" altLang="en-US" sz="12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kumimoji="1" lang="en-US" altLang="ja-JP" sz="1200" dirty="0">
                          <a:solidFill>
                            <a:schemeClr val="tx1"/>
                          </a:solidFill>
                        </a:rPr>
                        <a:t>1</a:t>
                      </a:r>
                      <a:endParaRPr kumimoji="1" lang="ja-JP" altLang="en-US" sz="12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kumimoji="1" lang="en-US" altLang="ja-JP" sz="1200" dirty="0">
                          <a:solidFill>
                            <a:schemeClr val="tx1"/>
                          </a:solidFill>
                        </a:rPr>
                        <a:t>3</a:t>
                      </a:r>
                      <a:endParaRPr kumimoji="1" lang="ja-JP" altLang="en-US" sz="12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kumimoji="1" lang="en-US" altLang="ja-JP" sz="1200" dirty="0">
                          <a:solidFill>
                            <a:schemeClr val="tx1"/>
                          </a:solidFill>
                        </a:rPr>
                        <a:t>3</a:t>
                      </a:r>
                      <a:endParaRPr kumimoji="1" lang="ja-JP" altLang="en-US" sz="12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225199692"/>
                  </a:ext>
                </a:extLst>
              </a:tr>
              <a:tr h="276691">
                <a:tc>
                  <a:txBody>
                    <a:bodyPr/>
                    <a:lstStyle/>
                    <a:p>
                      <a:r>
                        <a:rPr kumimoji="1" lang="en-US" altLang="ja-JP" sz="1200" dirty="0">
                          <a:solidFill>
                            <a:schemeClr val="tx1"/>
                          </a:solidFill>
                        </a:rPr>
                        <a:t>7/29</a:t>
                      </a:r>
                      <a:r>
                        <a:rPr kumimoji="1" lang="ja-JP" altLang="en-US" sz="1200" dirty="0">
                          <a:solidFill>
                            <a:schemeClr val="tx1"/>
                          </a:solidFill>
                        </a:rPr>
                        <a: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kumimoji="1" lang="en-US" altLang="ja-JP" sz="1200" dirty="0">
                          <a:solidFill>
                            <a:schemeClr val="tx1"/>
                          </a:solidFill>
                        </a:rPr>
                        <a:t>2</a:t>
                      </a:r>
                      <a:endParaRPr kumimoji="1" lang="ja-JP" altLang="en-US" sz="12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kumimoji="1" lang="en-US" altLang="ja-JP" sz="1200" dirty="0">
                          <a:solidFill>
                            <a:schemeClr val="tx1"/>
                          </a:solidFill>
                        </a:rPr>
                        <a:t>1</a:t>
                      </a:r>
                      <a:endParaRPr kumimoji="1" lang="ja-JP" altLang="en-US" sz="12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kumimoji="1" lang="en-US" altLang="ja-JP" sz="1200" dirty="0">
                          <a:solidFill>
                            <a:schemeClr val="tx1"/>
                          </a:solidFill>
                        </a:rPr>
                        <a:t>1</a:t>
                      </a:r>
                      <a:endParaRPr kumimoji="1" lang="ja-JP" altLang="en-US" sz="12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kumimoji="1" lang="en-US" altLang="ja-JP" sz="1200" dirty="0">
                          <a:solidFill>
                            <a:schemeClr val="tx1"/>
                          </a:solidFill>
                        </a:rPr>
                        <a:t>2</a:t>
                      </a:r>
                      <a:endParaRPr kumimoji="1" lang="ja-JP" altLang="en-US" sz="12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kumimoji="1" lang="en-US" altLang="ja-JP" sz="1200" dirty="0">
                          <a:solidFill>
                            <a:schemeClr val="tx1"/>
                          </a:solidFill>
                        </a:rPr>
                        <a:t>2</a:t>
                      </a:r>
                      <a:endParaRPr kumimoji="1" lang="ja-JP" altLang="en-US" sz="12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kumimoji="1" lang="en-US" altLang="ja-JP" sz="1200" dirty="0">
                          <a:solidFill>
                            <a:schemeClr val="tx1"/>
                          </a:solidFill>
                        </a:rPr>
                        <a:t>2</a:t>
                      </a:r>
                      <a:endParaRPr kumimoji="1" lang="ja-JP" altLang="en-US" sz="12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kumimoji="1" lang="en-US" altLang="ja-JP" sz="1200" dirty="0">
                          <a:solidFill>
                            <a:schemeClr val="tx1"/>
                          </a:solidFill>
                        </a:rPr>
                        <a:t>4</a:t>
                      </a:r>
                      <a:endParaRPr kumimoji="1" lang="ja-JP" altLang="en-US" sz="12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227429937"/>
                  </a:ext>
                </a:extLst>
              </a:tr>
              <a:tr h="276691">
                <a:tc>
                  <a:txBody>
                    <a:bodyPr/>
                    <a:lstStyle/>
                    <a:p>
                      <a:r>
                        <a:rPr kumimoji="1" lang="en-US" altLang="ja-JP" sz="1200" dirty="0">
                          <a:solidFill>
                            <a:schemeClr val="tx1"/>
                          </a:solidFill>
                        </a:rPr>
                        <a:t>8/5</a:t>
                      </a:r>
                      <a:r>
                        <a:rPr kumimoji="1" lang="ja-JP" altLang="en-US" sz="1200" dirty="0">
                          <a:solidFill>
                            <a:schemeClr val="tx1"/>
                          </a:solidFill>
                        </a:rPr>
                        <a: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kumimoji="1" lang="en-US" altLang="ja-JP" sz="1200" dirty="0">
                          <a:solidFill>
                            <a:schemeClr val="tx1"/>
                          </a:solidFill>
                        </a:rPr>
                        <a:t>2</a:t>
                      </a:r>
                      <a:endParaRPr kumimoji="1" lang="ja-JP" altLang="en-US" sz="12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kumimoji="1" lang="en-US" altLang="ja-JP" sz="1200" dirty="0">
                          <a:solidFill>
                            <a:schemeClr val="tx1"/>
                          </a:solidFill>
                        </a:rPr>
                        <a:t>1</a:t>
                      </a:r>
                      <a:endParaRPr kumimoji="1" lang="ja-JP" altLang="en-US" sz="12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kumimoji="1" lang="en-US" altLang="ja-JP" sz="1200" dirty="0">
                          <a:solidFill>
                            <a:schemeClr val="tx1"/>
                          </a:solidFill>
                        </a:rPr>
                        <a:t>1</a:t>
                      </a:r>
                      <a:endParaRPr kumimoji="1" lang="ja-JP" altLang="en-US" sz="12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kumimoji="1" lang="en-US" altLang="ja-JP" sz="1200" dirty="0">
                          <a:solidFill>
                            <a:schemeClr val="tx1"/>
                          </a:solidFill>
                        </a:rPr>
                        <a:t>1</a:t>
                      </a:r>
                      <a:endParaRPr kumimoji="1" lang="ja-JP" altLang="en-US" sz="12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kumimoji="1" lang="en-US" altLang="ja-JP" sz="1200" dirty="0">
                          <a:solidFill>
                            <a:schemeClr val="tx1"/>
                          </a:solidFill>
                        </a:rPr>
                        <a:t>1</a:t>
                      </a:r>
                      <a:endParaRPr kumimoji="1" lang="ja-JP" altLang="en-US" sz="12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kumimoji="1" lang="en-US" altLang="ja-JP" sz="1200" dirty="0">
                          <a:solidFill>
                            <a:schemeClr val="tx1"/>
                          </a:solidFill>
                        </a:rPr>
                        <a:t>4</a:t>
                      </a:r>
                      <a:endParaRPr kumimoji="1" lang="ja-JP" altLang="en-US" sz="12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kumimoji="1" lang="en-US" altLang="ja-JP" sz="1200" dirty="0">
                          <a:solidFill>
                            <a:schemeClr val="tx1"/>
                          </a:solidFill>
                        </a:rPr>
                        <a:t>4</a:t>
                      </a:r>
                      <a:endParaRPr kumimoji="1" lang="ja-JP" altLang="en-US" sz="12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394497127"/>
                  </a:ext>
                </a:extLst>
              </a:tr>
              <a:tr h="276691">
                <a:tc>
                  <a:txBody>
                    <a:bodyPr/>
                    <a:lstStyle/>
                    <a:p>
                      <a:r>
                        <a:rPr kumimoji="1" lang="en-US" altLang="ja-JP" sz="1200" dirty="0">
                          <a:solidFill>
                            <a:schemeClr val="tx1"/>
                          </a:solidFill>
                        </a:rPr>
                        <a:t>8/13</a:t>
                      </a:r>
                      <a:r>
                        <a:rPr kumimoji="1" lang="ja-JP" altLang="en-US" sz="1200" dirty="0">
                          <a:solidFill>
                            <a:schemeClr val="tx1"/>
                          </a:solidFill>
                        </a:rPr>
                        <a: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kumimoji="1" lang="en-US" altLang="ja-JP" sz="1200" dirty="0">
                          <a:solidFill>
                            <a:schemeClr val="tx1"/>
                          </a:solidFill>
                        </a:rPr>
                        <a:t>1</a:t>
                      </a:r>
                      <a:endParaRPr kumimoji="1" lang="ja-JP" altLang="en-US" sz="12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kumimoji="1" lang="en-US" altLang="ja-JP" sz="1200" dirty="0">
                          <a:solidFill>
                            <a:schemeClr val="tx1"/>
                          </a:solidFill>
                        </a:rPr>
                        <a:t>2</a:t>
                      </a:r>
                      <a:endParaRPr kumimoji="1" lang="ja-JP" altLang="en-US" sz="12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kumimoji="1" lang="en-US" altLang="ja-JP" sz="1200" dirty="0">
                          <a:solidFill>
                            <a:schemeClr val="tx1"/>
                          </a:solidFill>
                        </a:rPr>
                        <a:t>1</a:t>
                      </a:r>
                      <a:endParaRPr kumimoji="1" lang="ja-JP" altLang="en-US" sz="12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kumimoji="1" lang="en-US" altLang="ja-JP" sz="1200" dirty="0">
                          <a:solidFill>
                            <a:schemeClr val="tx1"/>
                          </a:solidFill>
                        </a:rPr>
                        <a:t>1</a:t>
                      </a:r>
                      <a:endParaRPr kumimoji="1" lang="ja-JP" altLang="en-US" sz="12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kumimoji="1" lang="en-US" altLang="ja-JP" sz="1200" dirty="0">
                          <a:solidFill>
                            <a:schemeClr val="tx1"/>
                          </a:solidFill>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kumimoji="1" lang="en-US" altLang="ja-JP" sz="1200" dirty="0">
                          <a:solidFill>
                            <a:schemeClr val="tx1"/>
                          </a:solidFill>
                        </a:rPr>
                        <a:t>3</a:t>
                      </a:r>
                      <a:endParaRPr kumimoji="1" lang="ja-JP" altLang="en-US" sz="12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kumimoji="1" lang="en-US" altLang="ja-JP" sz="1200" dirty="0">
                          <a:solidFill>
                            <a:schemeClr val="tx1"/>
                          </a:solidFill>
                        </a:rPr>
                        <a:t>4</a:t>
                      </a:r>
                      <a:endParaRPr kumimoji="1" lang="ja-JP" altLang="en-US" sz="12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815672421"/>
                  </a:ext>
                </a:extLst>
              </a:tr>
            </a:tbl>
          </a:graphicData>
        </a:graphic>
      </p:graphicFrame>
      <p:sp>
        <p:nvSpPr>
          <p:cNvPr id="8" name="テキスト ボックス 7">
            <a:extLst>
              <a:ext uri="{FF2B5EF4-FFF2-40B4-BE49-F238E27FC236}">
                <a16:creationId xmlns:a16="http://schemas.microsoft.com/office/drawing/2014/main" id="{BB7C8215-D92A-545F-BE81-BCE97EC63C85}"/>
              </a:ext>
            </a:extLst>
          </p:cNvPr>
          <p:cNvSpPr txBox="1"/>
          <p:nvPr/>
        </p:nvSpPr>
        <p:spPr>
          <a:xfrm>
            <a:off x="8036109" y="4573180"/>
            <a:ext cx="3858768" cy="923330"/>
          </a:xfrm>
          <a:prstGeom prst="rect">
            <a:avLst/>
          </a:prstGeom>
          <a:noFill/>
        </p:spPr>
        <p:txBody>
          <a:bodyPr wrap="square" rtlCol="0">
            <a:spAutoFit/>
          </a:bodyPr>
          <a:lstStyle/>
          <a:p>
            <a:r>
              <a:rPr kumimoji="1" lang="ja-JP" altLang="en-US" b="1" dirty="0">
                <a:solidFill>
                  <a:srgbClr val="C00000"/>
                </a:solidFill>
              </a:rPr>
              <a:t>・折れ線または棒グラフ</a:t>
            </a:r>
            <a:endParaRPr kumimoji="1" lang="en-US" altLang="ja-JP" b="1" dirty="0">
              <a:solidFill>
                <a:srgbClr val="C00000"/>
              </a:solidFill>
            </a:endParaRPr>
          </a:p>
          <a:p>
            <a:r>
              <a:rPr lang="ja-JP" altLang="en-US" b="1" dirty="0">
                <a:solidFill>
                  <a:srgbClr val="C00000"/>
                </a:solidFill>
              </a:rPr>
              <a:t>→土日のロスが多い</a:t>
            </a:r>
            <a:endParaRPr lang="en-US" altLang="ja-JP" b="1" dirty="0">
              <a:solidFill>
                <a:srgbClr val="C00000"/>
              </a:solidFill>
            </a:endParaRPr>
          </a:p>
          <a:p>
            <a:r>
              <a:rPr lang="ja-JP" altLang="en-US" b="1" dirty="0">
                <a:solidFill>
                  <a:srgbClr val="C00000"/>
                </a:solidFill>
              </a:rPr>
              <a:t>→土日の</a:t>
            </a:r>
            <a:r>
              <a:rPr kumimoji="1" lang="ja-JP" altLang="en-US" b="1" dirty="0">
                <a:solidFill>
                  <a:srgbClr val="C00000"/>
                </a:solidFill>
              </a:rPr>
              <a:t>仕入れを減らす</a:t>
            </a:r>
          </a:p>
        </p:txBody>
      </p:sp>
      <p:sp>
        <p:nvSpPr>
          <p:cNvPr id="9" name="テキスト ボックス 8">
            <a:extLst>
              <a:ext uri="{FF2B5EF4-FFF2-40B4-BE49-F238E27FC236}">
                <a16:creationId xmlns:a16="http://schemas.microsoft.com/office/drawing/2014/main" id="{5746F4CC-9A92-DCD4-C860-C3B7C2E57C82}"/>
              </a:ext>
            </a:extLst>
          </p:cNvPr>
          <p:cNvSpPr txBox="1"/>
          <p:nvPr/>
        </p:nvSpPr>
        <p:spPr>
          <a:xfrm>
            <a:off x="804672" y="325845"/>
            <a:ext cx="3858768" cy="369332"/>
          </a:xfrm>
          <a:prstGeom prst="rect">
            <a:avLst/>
          </a:prstGeom>
          <a:noFill/>
        </p:spPr>
        <p:txBody>
          <a:bodyPr wrap="square" rtlCol="0">
            <a:spAutoFit/>
          </a:bodyPr>
          <a:lstStyle/>
          <a:p>
            <a:r>
              <a:rPr lang="ja-JP" altLang="en-US" dirty="0"/>
              <a:t>データ取り（例）</a:t>
            </a:r>
            <a:endParaRPr kumimoji="1" lang="en-US" altLang="ja-JP" dirty="0"/>
          </a:p>
        </p:txBody>
      </p:sp>
      <p:sp>
        <p:nvSpPr>
          <p:cNvPr id="3" name="テキスト ボックス 2">
            <a:extLst>
              <a:ext uri="{FF2B5EF4-FFF2-40B4-BE49-F238E27FC236}">
                <a16:creationId xmlns:a16="http://schemas.microsoft.com/office/drawing/2014/main" id="{3BCDDD19-09CC-9F5E-A891-CD82C474E724}"/>
              </a:ext>
            </a:extLst>
          </p:cNvPr>
          <p:cNvSpPr txBox="1"/>
          <p:nvPr/>
        </p:nvSpPr>
        <p:spPr>
          <a:xfrm>
            <a:off x="978248" y="3447003"/>
            <a:ext cx="3858768" cy="369332"/>
          </a:xfrm>
          <a:prstGeom prst="rect">
            <a:avLst/>
          </a:prstGeom>
          <a:noFill/>
        </p:spPr>
        <p:txBody>
          <a:bodyPr wrap="square" rtlCol="0">
            <a:spAutoFit/>
          </a:bodyPr>
          <a:lstStyle/>
          <a:p>
            <a:r>
              <a:rPr lang="ja-JP" altLang="en-US" dirty="0"/>
              <a:t>効果（結果確認）</a:t>
            </a:r>
            <a:endParaRPr kumimoji="1" lang="en-US" altLang="ja-JP" dirty="0"/>
          </a:p>
        </p:txBody>
      </p:sp>
      <p:graphicFrame>
        <p:nvGraphicFramePr>
          <p:cNvPr id="7" name="グラフ 6">
            <a:extLst>
              <a:ext uri="{FF2B5EF4-FFF2-40B4-BE49-F238E27FC236}">
                <a16:creationId xmlns:a16="http://schemas.microsoft.com/office/drawing/2014/main" id="{0E56D87F-B6AA-A014-A130-8582272B902A}"/>
              </a:ext>
            </a:extLst>
          </p:cNvPr>
          <p:cNvGraphicFramePr/>
          <p:nvPr>
            <p:extLst>
              <p:ext uri="{D42A27DB-BD31-4B8C-83A1-F6EECF244321}">
                <p14:modId xmlns:p14="http://schemas.microsoft.com/office/powerpoint/2010/main" val="3695542260"/>
              </p:ext>
            </p:extLst>
          </p:nvPr>
        </p:nvGraphicFramePr>
        <p:xfrm>
          <a:off x="4729054" y="2170383"/>
          <a:ext cx="5126131" cy="2336485"/>
        </p:xfrm>
        <a:graphic>
          <a:graphicData uri="http://schemas.openxmlformats.org/drawingml/2006/chart">
            <c:chart xmlns:c="http://schemas.openxmlformats.org/drawingml/2006/chart" xmlns:r="http://schemas.openxmlformats.org/officeDocument/2006/relationships" r:id="rId2"/>
          </a:graphicData>
        </a:graphic>
      </p:graphicFrame>
      <p:grpSp>
        <p:nvGrpSpPr>
          <p:cNvPr id="18" name="グループ化 17">
            <a:extLst>
              <a:ext uri="{FF2B5EF4-FFF2-40B4-BE49-F238E27FC236}">
                <a16:creationId xmlns:a16="http://schemas.microsoft.com/office/drawing/2014/main" id="{0ECAB68D-FED2-3FE3-2144-A0535BD5107C}"/>
              </a:ext>
            </a:extLst>
          </p:cNvPr>
          <p:cNvGrpSpPr/>
          <p:nvPr/>
        </p:nvGrpSpPr>
        <p:grpSpPr>
          <a:xfrm>
            <a:off x="1036652" y="3969886"/>
            <a:ext cx="2546849" cy="2642209"/>
            <a:chOff x="1952625" y="2095500"/>
            <a:chExt cx="3248025" cy="3469665"/>
          </a:xfrm>
        </p:grpSpPr>
        <p:sp>
          <p:nvSpPr>
            <p:cNvPr id="10" name="正方形/長方形 9">
              <a:extLst>
                <a:ext uri="{FF2B5EF4-FFF2-40B4-BE49-F238E27FC236}">
                  <a16:creationId xmlns:a16="http://schemas.microsoft.com/office/drawing/2014/main" id="{F976B799-8FDA-6517-2D0D-61E95F61EA02}"/>
                </a:ext>
              </a:extLst>
            </p:cNvPr>
            <p:cNvSpPr/>
            <p:nvPr/>
          </p:nvSpPr>
          <p:spPr>
            <a:xfrm>
              <a:off x="1952625" y="2095500"/>
              <a:ext cx="3248025" cy="2880837"/>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正方形/長方形 10">
              <a:extLst>
                <a:ext uri="{FF2B5EF4-FFF2-40B4-BE49-F238E27FC236}">
                  <a16:creationId xmlns:a16="http://schemas.microsoft.com/office/drawing/2014/main" id="{112DED8B-6F77-0D01-85B8-9B61825F25A0}"/>
                </a:ext>
              </a:extLst>
            </p:cNvPr>
            <p:cNvSpPr/>
            <p:nvPr/>
          </p:nvSpPr>
          <p:spPr>
            <a:xfrm>
              <a:off x="2581275" y="2743200"/>
              <a:ext cx="485775" cy="2233137"/>
            </a:xfrm>
            <a:prstGeom prst="rect">
              <a:avLst/>
            </a:prstGeom>
            <a:solidFill>
              <a:srgbClr val="FF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正方形/長方形 11">
              <a:extLst>
                <a:ext uri="{FF2B5EF4-FFF2-40B4-BE49-F238E27FC236}">
                  <a16:creationId xmlns:a16="http://schemas.microsoft.com/office/drawing/2014/main" id="{DEEC817C-1696-CE34-075D-AD66B4453239}"/>
                </a:ext>
              </a:extLst>
            </p:cNvPr>
            <p:cNvSpPr/>
            <p:nvPr/>
          </p:nvSpPr>
          <p:spPr>
            <a:xfrm>
              <a:off x="4010025" y="4144631"/>
              <a:ext cx="485775" cy="831706"/>
            </a:xfrm>
            <a:prstGeom prst="rect">
              <a:avLst/>
            </a:prstGeom>
            <a:solidFill>
              <a:srgbClr val="00FF00"/>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テキスト ボックス 12">
              <a:extLst>
                <a:ext uri="{FF2B5EF4-FFF2-40B4-BE49-F238E27FC236}">
                  <a16:creationId xmlns:a16="http://schemas.microsoft.com/office/drawing/2014/main" id="{BB6E1204-B1C0-5CCC-0468-D103821B8A53}"/>
                </a:ext>
              </a:extLst>
            </p:cNvPr>
            <p:cNvSpPr txBox="1"/>
            <p:nvPr/>
          </p:nvSpPr>
          <p:spPr>
            <a:xfrm>
              <a:off x="2514600" y="5161002"/>
              <a:ext cx="857250" cy="404163"/>
            </a:xfrm>
            <a:prstGeom prst="rect">
              <a:avLst/>
            </a:prstGeom>
            <a:noFill/>
          </p:spPr>
          <p:txBody>
            <a:bodyPr wrap="square" rtlCol="0">
              <a:spAutoFit/>
            </a:bodyPr>
            <a:lstStyle/>
            <a:p>
              <a:r>
                <a:rPr kumimoji="1" lang="en-US" altLang="ja-JP" sz="1400" dirty="0"/>
                <a:t>7/9</a:t>
              </a:r>
              <a:endParaRPr kumimoji="1" lang="ja-JP" altLang="en-US" sz="1400" dirty="0"/>
            </a:p>
          </p:txBody>
        </p:sp>
        <p:sp>
          <p:nvSpPr>
            <p:cNvPr id="14" name="テキスト ボックス 13">
              <a:extLst>
                <a:ext uri="{FF2B5EF4-FFF2-40B4-BE49-F238E27FC236}">
                  <a16:creationId xmlns:a16="http://schemas.microsoft.com/office/drawing/2014/main" id="{16BCE653-CFCA-99DB-8B72-698A21E9BB8B}"/>
                </a:ext>
              </a:extLst>
            </p:cNvPr>
            <p:cNvSpPr txBox="1"/>
            <p:nvPr/>
          </p:nvSpPr>
          <p:spPr>
            <a:xfrm>
              <a:off x="4010025" y="5161001"/>
              <a:ext cx="857250" cy="404163"/>
            </a:xfrm>
            <a:prstGeom prst="rect">
              <a:avLst/>
            </a:prstGeom>
            <a:noFill/>
          </p:spPr>
          <p:txBody>
            <a:bodyPr wrap="square" rtlCol="0">
              <a:spAutoFit/>
            </a:bodyPr>
            <a:lstStyle/>
            <a:p>
              <a:r>
                <a:rPr lang="en-US" altLang="ja-JP" sz="1400" dirty="0"/>
                <a:t>9/30</a:t>
              </a:r>
              <a:endParaRPr kumimoji="1" lang="ja-JP" altLang="en-US" sz="1400" dirty="0"/>
            </a:p>
          </p:txBody>
        </p:sp>
        <p:sp>
          <p:nvSpPr>
            <p:cNvPr id="15" name="矢印: 下 14">
              <a:extLst>
                <a:ext uri="{FF2B5EF4-FFF2-40B4-BE49-F238E27FC236}">
                  <a16:creationId xmlns:a16="http://schemas.microsoft.com/office/drawing/2014/main" id="{355013A9-229A-9E9B-8CF8-01E006B3C815}"/>
                </a:ext>
              </a:extLst>
            </p:cNvPr>
            <p:cNvSpPr/>
            <p:nvPr/>
          </p:nvSpPr>
          <p:spPr>
            <a:xfrm rot="19707663">
              <a:off x="3509807" y="2877799"/>
              <a:ext cx="259012" cy="1078852"/>
            </a:xfrm>
            <a:prstGeom prst="down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テキスト ボックス 15">
              <a:extLst>
                <a:ext uri="{FF2B5EF4-FFF2-40B4-BE49-F238E27FC236}">
                  <a16:creationId xmlns:a16="http://schemas.microsoft.com/office/drawing/2014/main" id="{3F13A698-31E2-F7FC-D74B-FA1EEAF9601E}"/>
                </a:ext>
              </a:extLst>
            </p:cNvPr>
            <p:cNvSpPr txBox="1"/>
            <p:nvPr/>
          </p:nvSpPr>
          <p:spPr>
            <a:xfrm>
              <a:off x="2366962" y="2321242"/>
              <a:ext cx="1152525" cy="307777"/>
            </a:xfrm>
            <a:prstGeom prst="rect">
              <a:avLst/>
            </a:prstGeom>
            <a:noFill/>
          </p:spPr>
          <p:txBody>
            <a:bodyPr wrap="square" rtlCol="0">
              <a:spAutoFit/>
            </a:bodyPr>
            <a:lstStyle/>
            <a:p>
              <a:r>
                <a:rPr kumimoji="1" lang="ja-JP" altLang="en-US" sz="1400" dirty="0"/>
                <a:t>￥</a:t>
              </a:r>
              <a:r>
                <a:rPr kumimoji="1" lang="en-US" altLang="ja-JP" sz="1400" dirty="0"/>
                <a:t>3,900</a:t>
              </a:r>
              <a:endParaRPr kumimoji="1" lang="ja-JP" altLang="en-US" sz="1400" dirty="0"/>
            </a:p>
          </p:txBody>
        </p:sp>
        <p:sp>
          <p:nvSpPr>
            <p:cNvPr id="17" name="テキスト ボックス 16">
              <a:extLst>
                <a:ext uri="{FF2B5EF4-FFF2-40B4-BE49-F238E27FC236}">
                  <a16:creationId xmlns:a16="http://schemas.microsoft.com/office/drawing/2014/main" id="{BA0AE5E1-4E37-CF6D-780B-1C4481587B48}"/>
                </a:ext>
              </a:extLst>
            </p:cNvPr>
            <p:cNvSpPr txBox="1"/>
            <p:nvPr/>
          </p:nvSpPr>
          <p:spPr>
            <a:xfrm>
              <a:off x="3903630" y="3740466"/>
              <a:ext cx="1152524" cy="404163"/>
            </a:xfrm>
            <a:prstGeom prst="rect">
              <a:avLst/>
            </a:prstGeom>
            <a:noFill/>
          </p:spPr>
          <p:txBody>
            <a:bodyPr wrap="square" rtlCol="0">
              <a:spAutoFit/>
            </a:bodyPr>
            <a:lstStyle/>
            <a:p>
              <a:r>
                <a:rPr kumimoji="1" lang="ja-JP" altLang="en-US" sz="1400" dirty="0"/>
                <a:t>￥</a:t>
              </a:r>
              <a:r>
                <a:rPr lang="en-US" altLang="ja-JP" sz="1400" dirty="0"/>
                <a:t>1</a:t>
              </a:r>
              <a:r>
                <a:rPr kumimoji="1" lang="en-US" altLang="ja-JP" sz="1400" dirty="0"/>
                <a:t>,200</a:t>
              </a:r>
              <a:endParaRPr kumimoji="1" lang="ja-JP" altLang="en-US" sz="1400" dirty="0"/>
            </a:p>
          </p:txBody>
        </p:sp>
      </p:grpSp>
      <p:sp>
        <p:nvSpPr>
          <p:cNvPr id="19" name="テキスト ボックス 18">
            <a:extLst>
              <a:ext uri="{FF2B5EF4-FFF2-40B4-BE49-F238E27FC236}">
                <a16:creationId xmlns:a16="http://schemas.microsoft.com/office/drawing/2014/main" id="{F178BA25-5F9D-2145-0B4C-03EC6B116756}"/>
              </a:ext>
            </a:extLst>
          </p:cNvPr>
          <p:cNvSpPr txBox="1"/>
          <p:nvPr/>
        </p:nvSpPr>
        <p:spPr>
          <a:xfrm>
            <a:off x="3650535" y="5240362"/>
            <a:ext cx="3858768" cy="923330"/>
          </a:xfrm>
          <a:prstGeom prst="rect">
            <a:avLst/>
          </a:prstGeom>
          <a:noFill/>
        </p:spPr>
        <p:txBody>
          <a:bodyPr wrap="square" rtlCol="0">
            <a:spAutoFit/>
          </a:bodyPr>
          <a:lstStyle/>
          <a:p>
            <a:r>
              <a:rPr lang="en-US" altLang="ja-JP" dirty="0"/>
              <a:t>4</a:t>
            </a:r>
            <a:r>
              <a:rPr lang="ja-JP" altLang="en-US" dirty="0"/>
              <a:t>週間のデータを取り</a:t>
            </a:r>
            <a:endParaRPr lang="en-US" altLang="ja-JP" dirty="0"/>
          </a:p>
          <a:p>
            <a:r>
              <a:rPr kumimoji="1" lang="ja-JP" altLang="en-US" dirty="0"/>
              <a:t>傾向を把握（土日の仕入れ調整）。</a:t>
            </a:r>
            <a:endParaRPr kumimoji="1" lang="en-US" altLang="ja-JP" dirty="0"/>
          </a:p>
          <a:p>
            <a:r>
              <a:rPr lang="ja-JP" altLang="en-US" dirty="0"/>
              <a:t>→仕入れ数を調整した。</a:t>
            </a:r>
            <a:endParaRPr kumimoji="1" lang="en-US" altLang="ja-JP" dirty="0"/>
          </a:p>
        </p:txBody>
      </p:sp>
    </p:spTree>
    <p:extLst>
      <p:ext uri="{BB962C8B-B14F-4D97-AF65-F5344CB8AC3E}">
        <p14:creationId xmlns:p14="http://schemas.microsoft.com/office/powerpoint/2010/main" val="170781269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テキスト ボックス 10">
            <a:extLst>
              <a:ext uri="{FF2B5EF4-FFF2-40B4-BE49-F238E27FC236}">
                <a16:creationId xmlns:a16="http://schemas.microsoft.com/office/drawing/2014/main" id="{C4A86B98-B1A8-3A66-CEB7-4F508D2DCF12}"/>
              </a:ext>
            </a:extLst>
          </p:cNvPr>
          <p:cNvSpPr txBox="1"/>
          <p:nvPr/>
        </p:nvSpPr>
        <p:spPr>
          <a:xfrm>
            <a:off x="1024128" y="581430"/>
            <a:ext cx="2459736" cy="369332"/>
          </a:xfrm>
          <a:prstGeom prst="rect">
            <a:avLst/>
          </a:prstGeom>
          <a:noFill/>
        </p:spPr>
        <p:txBody>
          <a:bodyPr wrap="square" rtlCol="0">
            <a:spAutoFit/>
          </a:bodyPr>
          <a:lstStyle/>
          <a:p>
            <a:r>
              <a:rPr kumimoji="1" lang="ja-JP" altLang="en-US" dirty="0"/>
              <a:t>標準化と管理の定着</a:t>
            </a:r>
          </a:p>
        </p:txBody>
      </p:sp>
      <p:sp>
        <p:nvSpPr>
          <p:cNvPr id="12" name="テキスト ボックス 8">
            <a:extLst>
              <a:ext uri="{FF2B5EF4-FFF2-40B4-BE49-F238E27FC236}">
                <a16:creationId xmlns:a16="http://schemas.microsoft.com/office/drawing/2014/main" id="{003BEDEA-E6AF-46ED-9370-766917CA8B6A}"/>
              </a:ext>
            </a:extLst>
          </p:cNvPr>
          <p:cNvSpPr txBox="1"/>
          <p:nvPr/>
        </p:nvSpPr>
        <p:spPr>
          <a:xfrm>
            <a:off x="3949544" y="1320556"/>
            <a:ext cx="6518431" cy="1098049"/>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t"/>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r>
              <a:rPr kumimoji="1" lang="ja-JP" altLang="en-US" sz="1400" dirty="0">
                <a:ea typeface="Meiryo UI" panose="020B0604030504040204" pitchFamily="50" charset="-128"/>
              </a:rPr>
              <a:t>・標準化</a:t>
            </a:r>
            <a:r>
              <a:rPr kumimoji="1" lang="en-US" altLang="ja-JP" sz="1400" dirty="0">
                <a:ea typeface="Meiryo UI" panose="020B0604030504040204" pitchFamily="50" charset="-128"/>
              </a:rPr>
              <a:t>…</a:t>
            </a:r>
            <a:r>
              <a:rPr kumimoji="1" lang="ja-JP" altLang="en-US" sz="1400" dirty="0">
                <a:ea typeface="Meiryo UI" panose="020B0604030504040204" pitchFamily="50" charset="-128"/>
              </a:rPr>
              <a:t>誰がやっても同じように仕事ができる標準類を改訂・廃止・作成し、</a:t>
            </a:r>
            <a:endParaRPr kumimoji="1" lang="en-US" altLang="ja-JP" sz="1400" dirty="0">
              <a:ea typeface="Meiryo UI" panose="020B0604030504040204" pitchFamily="50" charset="-128"/>
            </a:endParaRPr>
          </a:p>
          <a:p>
            <a:r>
              <a:rPr kumimoji="1" lang="ja-JP" altLang="en-US" sz="1400" dirty="0">
                <a:ea typeface="Meiryo UI" panose="020B0604030504040204" pitchFamily="50" charset="-128"/>
              </a:rPr>
              <a:t>　　　　　　　管理の方法を決める</a:t>
            </a:r>
            <a:endParaRPr kumimoji="1" lang="en-US" altLang="ja-JP" sz="1400" dirty="0">
              <a:ea typeface="Meiryo UI" panose="020B0604030504040204" pitchFamily="50" charset="-128"/>
            </a:endParaRPr>
          </a:p>
          <a:p>
            <a:r>
              <a:rPr kumimoji="1" lang="ja-JP" altLang="en-US" sz="1400" dirty="0">
                <a:ea typeface="Meiryo UI" panose="020B0604030504040204" pitchFamily="50" charset="-128"/>
              </a:rPr>
              <a:t>・管理の定着</a:t>
            </a:r>
            <a:r>
              <a:rPr kumimoji="1" lang="en-US" altLang="ja-JP" sz="1400" dirty="0">
                <a:ea typeface="Meiryo UI" panose="020B0604030504040204" pitchFamily="50" charset="-128"/>
              </a:rPr>
              <a:t>…</a:t>
            </a:r>
            <a:r>
              <a:rPr kumimoji="1" lang="ja-JP" altLang="en-US" sz="1400" dirty="0">
                <a:ea typeface="Meiryo UI" panose="020B0604030504040204" pitchFamily="50" charset="-128"/>
              </a:rPr>
              <a:t>標準化した内容を、関係者に周知徹底・教育訓練をし、継続する</a:t>
            </a:r>
            <a:endParaRPr kumimoji="1" lang="en-US" altLang="ja-JP" sz="1400" dirty="0">
              <a:ea typeface="Meiryo UI" panose="020B0604030504040204" pitchFamily="50" charset="-128"/>
            </a:endParaRPr>
          </a:p>
          <a:p>
            <a:r>
              <a:rPr kumimoji="1" lang="ja-JP" altLang="en-US" sz="1400" dirty="0">
                <a:ea typeface="Meiryo UI" panose="020B0604030504040204" pitchFamily="50" charset="-128"/>
              </a:rPr>
              <a:t>　　　　　　　仕組みをつくる</a:t>
            </a:r>
            <a:endParaRPr kumimoji="1" lang="en-US" altLang="ja-JP" sz="1400" dirty="0">
              <a:ea typeface="Meiryo UI" panose="020B0604030504040204" pitchFamily="50" charset="-128"/>
            </a:endParaRPr>
          </a:p>
          <a:p>
            <a:endParaRPr kumimoji="1" lang="ja-JP" altLang="en-US" sz="1400" dirty="0">
              <a:ea typeface="Meiryo UI" panose="020B0604030504040204" pitchFamily="50" charset="-128"/>
            </a:endParaRPr>
          </a:p>
        </p:txBody>
      </p:sp>
      <p:sp>
        <p:nvSpPr>
          <p:cNvPr id="13" name="テキスト ボックス 7">
            <a:extLst>
              <a:ext uri="{FF2B5EF4-FFF2-40B4-BE49-F238E27FC236}">
                <a16:creationId xmlns:a16="http://schemas.microsoft.com/office/drawing/2014/main" id="{B2807568-7D95-461B-8567-452513A7F105}"/>
              </a:ext>
            </a:extLst>
          </p:cNvPr>
          <p:cNvSpPr txBox="1"/>
          <p:nvPr/>
        </p:nvSpPr>
        <p:spPr>
          <a:xfrm>
            <a:off x="3961656" y="658370"/>
            <a:ext cx="5593823" cy="579880"/>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t"/>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r>
              <a:rPr kumimoji="1" lang="ja-JP" altLang="en-US" sz="1400" dirty="0">
                <a:ea typeface="Meiryo UI" panose="020B0604030504040204" pitchFamily="50" charset="-128"/>
              </a:rPr>
              <a:t>再発しないようルール</a:t>
            </a:r>
            <a:r>
              <a:rPr kumimoji="1" lang="en-US" altLang="ja-JP" sz="1400" dirty="0">
                <a:ea typeface="Meiryo UI" panose="020B0604030504040204" pitchFamily="50" charset="-128"/>
              </a:rPr>
              <a:t>(</a:t>
            </a:r>
            <a:r>
              <a:rPr kumimoji="1" lang="ja-JP" altLang="en-US" sz="1400" dirty="0">
                <a:ea typeface="Meiryo UI" panose="020B0604030504040204" pitchFamily="50" charset="-128"/>
              </a:rPr>
              <a:t>標準</a:t>
            </a:r>
            <a:r>
              <a:rPr kumimoji="1" lang="en-US" altLang="ja-JP" sz="1400" dirty="0">
                <a:ea typeface="Meiryo UI" panose="020B0604030504040204" pitchFamily="50" charset="-128"/>
              </a:rPr>
              <a:t>)</a:t>
            </a:r>
            <a:r>
              <a:rPr kumimoji="1" lang="ja-JP" altLang="en-US" sz="1400" dirty="0">
                <a:ea typeface="Meiryo UI" panose="020B0604030504040204" pitchFamily="50" charset="-128"/>
              </a:rPr>
              <a:t>を決め、守る仕組みを作りましょう！</a:t>
            </a:r>
            <a:endParaRPr kumimoji="1" lang="en-US" altLang="ja-JP" sz="1400" dirty="0">
              <a:ea typeface="Meiryo UI" panose="020B0604030504040204" pitchFamily="50" charset="-128"/>
            </a:endParaRPr>
          </a:p>
          <a:p>
            <a:r>
              <a:rPr kumimoji="1" lang="en-US" altLang="ja-JP" sz="1400" dirty="0">
                <a:ea typeface="Meiryo UI" panose="020B0604030504040204" pitchFamily="50" charset="-128"/>
              </a:rPr>
              <a:t>5</a:t>
            </a:r>
            <a:r>
              <a:rPr kumimoji="1" lang="ja-JP" altLang="en-US" sz="1400" dirty="0">
                <a:ea typeface="Meiryo UI" panose="020B0604030504040204" pitchFamily="50" charset="-128"/>
              </a:rPr>
              <a:t>Ｗ</a:t>
            </a:r>
            <a:r>
              <a:rPr kumimoji="1" lang="en-US" altLang="ja-JP" sz="1400" dirty="0">
                <a:ea typeface="Meiryo UI" panose="020B0604030504040204" pitchFamily="50" charset="-128"/>
              </a:rPr>
              <a:t>1</a:t>
            </a:r>
            <a:r>
              <a:rPr kumimoji="1" lang="ja-JP" altLang="en-US" sz="1400" dirty="0">
                <a:ea typeface="Meiryo UI" panose="020B0604030504040204" pitchFamily="50" charset="-128"/>
              </a:rPr>
              <a:t>Ｈで明確にするとよい。</a:t>
            </a:r>
          </a:p>
        </p:txBody>
      </p:sp>
      <p:graphicFrame>
        <p:nvGraphicFramePr>
          <p:cNvPr id="17" name="表 17">
            <a:extLst>
              <a:ext uri="{FF2B5EF4-FFF2-40B4-BE49-F238E27FC236}">
                <a16:creationId xmlns:a16="http://schemas.microsoft.com/office/drawing/2014/main" id="{40067F7E-86D0-6A77-C6D2-C1C633183BF9}"/>
              </a:ext>
            </a:extLst>
          </p:cNvPr>
          <p:cNvGraphicFramePr>
            <a:graphicFrameLocks noGrp="1"/>
          </p:cNvGraphicFramePr>
          <p:nvPr>
            <p:extLst>
              <p:ext uri="{D42A27DB-BD31-4B8C-83A1-F6EECF244321}">
                <p14:modId xmlns:p14="http://schemas.microsoft.com/office/powerpoint/2010/main" val="2279459067"/>
              </p:ext>
            </p:extLst>
          </p:nvPr>
        </p:nvGraphicFramePr>
        <p:xfrm>
          <a:off x="1032549" y="2670733"/>
          <a:ext cx="10247255" cy="1112520"/>
        </p:xfrm>
        <a:graphic>
          <a:graphicData uri="http://schemas.openxmlformats.org/drawingml/2006/table">
            <a:tbl>
              <a:tblPr firstRow="1" bandRow="1">
                <a:tableStyleId>{5C22544A-7EE6-4342-B048-85BDC9FD1C3A}</a:tableStyleId>
              </a:tblPr>
              <a:tblGrid>
                <a:gridCol w="1707876">
                  <a:extLst>
                    <a:ext uri="{9D8B030D-6E8A-4147-A177-3AD203B41FA5}">
                      <a16:colId xmlns:a16="http://schemas.microsoft.com/office/drawing/2014/main" val="1743978211"/>
                    </a:ext>
                  </a:extLst>
                </a:gridCol>
                <a:gridCol w="1306418">
                  <a:extLst>
                    <a:ext uri="{9D8B030D-6E8A-4147-A177-3AD203B41FA5}">
                      <a16:colId xmlns:a16="http://schemas.microsoft.com/office/drawing/2014/main" val="3506730782"/>
                    </a:ext>
                  </a:extLst>
                </a:gridCol>
                <a:gridCol w="957007">
                  <a:extLst>
                    <a:ext uri="{9D8B030D-6E8A-4147-A177-3AD203B41FA5}">
                      <a16:colId xmlns:a16="http://schemas.microsoft.com/office/drawing/2014/main" val="1395888027"/>
                    </a:ext>
                  </a:extLst>
                </a:gridCol>
                <a:gridCol w="1349884">
                  <a:extLst>
                    <a:ext uri="{9D8B030D-6E8A-4147-A177-3AD203B41FA5}">
                      <a16:colId xmlns:a16="http://schemas.microsoft.com/office/drawing/2014/main" val="3449518534"/>
                    </a:ext>
                  </a:extLst>
                </a:gridCol>
                <a:gridCol w="1329736">
                  <a:extLst>
                    <a:ext uri="{9D8B030D-6E8A-4147-A177-3AD203B41FA5}">
                      <a16:colId xmlns:a16="http://schemas.microsoft.com/office/drawing/2014/main" val="3680749356"/>
                    </a:ext>
                  </a:extLst>
                </a:gridCol>
                <a:gridCol w="3596334">
                  <a:extLst>
                    <a:ext uri="{9D8B030D-6E8A-4147-A177-3AD203B41FA5}">
                      <a16:colId xmlns:a16="http://schemas.microsoft.com/office/drawing/2014/main" val="3754487895"/>
                    </a:ext>
                  </a:extLst>
                </a:gridCol>
              </a:tblGrid>
              <a:tr h="370840">
                <a:tc>
                  <a:txBody>
                    <a:bodyPr/>
                    <a:lstStyle/>
                    <a:p>
                      <a:r>
                        <a:rPr kumimoji="1" lang="ja-JP" altLang="en-US" sz="1200" dirty="0">
                          <a:solidFill>
                            <a:schemeClr val="tx1"/>
                          </a:solidFill>
                        </a:rPr>
                        <a:t>なぜ</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kumimoji="1" lang="ja-JP" altLang="en-US" sz="1200" dirty="0">
                          <a:solidFill>
                            <a:schemeClr val="tx1"/>
                          </a:solidFill>
                        </a:rPr>
                        <a:t>何を</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kumimoji="1" lang="ja-JP" altLang="en-US" sz="1200" dirty="0">
                          <a:solidFill>
                            <a:schemeClr val="tx1"/>
                          </a:solidFill>
                        </a:rPr>
                        <a:t>いつ</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kumimoji="1" lang="ja-JP" altLang="en-US" sz="1200" dirty="0">
                          <a:solidFill>
                            <a:schemeClr val="tx1"/>
                          </a:solidFill>
                        </a:rPr>
                        <a:t>どこで</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kumimoji="1" lang="ja-JP" altLang="en-US" sz="1200" dirty="0">
                          <a:solidFill>
                            <a:schemeClr val="tx1"/>
                          </a:solidFill>
                        </a:rPr>
                        <a:t>誰が</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kumimoji="1" lang="ja-JP" altLang="en-US" sz="1200" dirty="0">
                          <a:solidFill>
                            <a:schemeClr val="tx1"/>
                          </a:solidFill>
                        </a:rPr>
                        <a:t>どのように</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006707021"/>
                  </a:ext>
                </a:extLst>
              </a:tr>
              <a:tr h="370840">
                <a:tc>
                  <a:txBody>
                    <a:bodyPr/>
                    <a:lstStyle/>
                    <a:p>
                      <a:r>
                        <a:rPr kumimoji="1" lang="ja-JP" altLang="en-US" sz="1200" dirty="0">
                          <a:solidFill>
                            <a:schemeClr val="tx1"/>
                          </a:solidFill>
                        </a:rPr>
                        <a:t>弁当フードロス削減</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kumimoji="1" lang="ja-JP" altLang="en-US" sz="1200" dirty="0">
                          <a:solidFill>
                            <a:schemeClr val="tx1"/>
                          </a:solidFill>
                        </a:rPr>
                        <a:t>仕入れ数を</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kumimoji="1" lang="ja-JP" altLang="en-US" sz="1200" dirty="0">
                          <a:solidFill>
                            <a:schemeClr val="tx1"/>
                          </a:solidFill>
                        </a:rPr>
                        <a:t>毎日</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kumimoji="1" lang="ja-JP" altLang="en-US" sz="1200" dirty="0">
                          <a:solidFill>
                            <a:schemeClr val="tx1"/>
                          </a:solidFill>
                        </a:rPr>
                        <a:t>コンビニ店</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kumimoji="1" lang="ja-JP" altLang="en-US" sz="1200" dirty="0">
                          <a:solidFill>
                            <a:schemeClr val="tx1"/>
                          </a:solidFill>
                        </a:rPr>
                        <a:t>店長</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kumimoji="1" lang="ja-JP" altLang="en-US" sz="1200" dirty="0">
                          <a:solidFill>
                            <a:schemeClr val="tx1"/>
                          </a:solidFill>
                        </a:rPr>
                        <a:t>売り上げ、ロスデータをもとに仕入れ数を決める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242382926"/>
                  </a:ext>
                </a:extLst>
              </a:tr>
              <a:tr h="370840">
                <a:tc>
                  <a:txBody>
                    <a:bodyPr/>
                    <a:lstStyle/>
                    <a:p>
                      <a:endParaRPr kumimoji="1" lang="ja-JP" altLang="en-US" sz="140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kumimoji="1" lang="ja-JP" altLang="en-US" sz="140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kumimoji="1" lang="ja-JP" altLang="en-US" sz="140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kumimoji="1" lang="ja-JP" altLang="en-US" sz="140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kumimoji="1" lang="ja-JP" altLang="en-US" sz="140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kumimoji="1" lang="ja-JP" altLang="en-US" sz="14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893838584"/>
                  </a:ext>
                </a:extLst>
              </a:tr>
            </a:tbl>
          </a:graphicData>
        </a:graphic>
      </p:graphicFrame>
      <p:graphicFrame>
        <p:nvGraphicFramePr>
          <p:cNvPr id="18" name="表 17">
            <a:extLst>
              <a:ext uri="{FF2B5EF4-FFF2-40B4-BE49-F238E27FC236}">
                <a16:creationId xmlns:a16="http://schemas.microsoft.com/office/drawing/2014/main" id="{19D20155-1324-73B5-B449-8FF9D158E11A}"/>
              </a:ext>
            </a:extLst>
          </p:cNvPr>
          <p:cNvGraphicFramePr>
            <a:graphicFrameLocks noGrp="1"/>
          </p:cNvGraphicFramePr>
          <p:nvPr>
            <p:extLst>
              <p:ext uri="{D42A27DB-BD31-4B8C-83A1-F6EECF244321}">
                <p14:modId xmlns:p14="http://schemas.microsoft.com/office/powerpoint/2010/main" val="1308145549"/>
              </p:ext>
            </p:extLst>
          </p:nvPr>
        </p:nvGraphicFramePr>
        <p:xfrm>
          <a:off x="1032549" y="4114163"/>
          <a:ext cx="10247255" cy="1198880"/>
        </p:xfrm>
        <a:graphic>
          <a:graphicData uri="http://schemas.openxmlformats.org/drawingml/2006/table">
            <a:tbl>
              <a:tblPr firstRow="1" bandRow="1">
                <a:tableStyleId>{5C22544A-7EE6-4342-B048-85BDC9FD1C3A}</a:tableStyleId>
              </a:tblPr>
              <a:tblGrid>
                <a:gridCol w="1707876">
                  <a:extLst>
                    <a:ext uri="{9D8B030D-6E8A-4147-A177-3AD203B41FA5}">
                      <a16:colId xmlns:a16="http://schemas.microsoft.com/office/drawing/2014/main" val="1743978211"/>
                    </a:ext>
                  </a:extLst>
                </a:gridCol>
                <a:gridCol w="1326565">
                  <a:extLst>
                    <a:ext uri="{9D8B030D-6E8A-4147-A177-3AD203B41FA5}">
                      <a16:colId xmlns:a16="http://schemas.microsoft.com/office/drawing/2014/main" val="3506730782"/>
                    </a:ext>
                  </a:extLst>
                </a:gridCol>
                <a:gridCol w="936860">
                  <a:extLst>
                    <a:ext uri="{9D8B030D-6E8A-4147-A177-3AD203B41FA5}">
                      <a16:colId xmlns:a16="http://schemas.microsoft.com/office/drawing/2014/main" val="1395888027"/>
                    </a:ext>
                  </a:extLst>
                </a:gridCol>
                <a:gridCol w="1370031">
                  <a:extLst>
                    <a:ext uri="{9D8B030D-6E8A-4147-A177-3AD203B41FA5}">
                      <a16:colId xmlns:a16="http://schemas.microsoft.com/office/drawing/2014/main" val="3449518534"/>
                    </a:ext>
                  </a:extLst>
                </a:gridCol>
                <a:gridCol w="1319663">
                  <a:extLst>
                    <a:ext uri="{9D8B030D-6E8A-4147-A177-3AD203B41FA5}">
                      <a16:colId xmlns:a16="http://schemas.microsoft.com/office/drawing/2014/main" val="3680749356"/>
                    </a:ext>
                  </a:extLst>
                </a:gridCol>
                <a:gridCol w="3586260">
                  <a:extLst>
                    <a:ext uri="{9D8B030D-6E8A-4147-A177-3AD203B41FA5}">
                      <a16:colId xmlns:a16="http://schemas.microsoft.com/office/drawing/2014/main" val="3754487895"/>
                    </a:ext>
                  </a:extLst>
                </a:gridCol>
              </a:tblGrid>
              <a:tr h="370840">
                <a:tc>
                  <a:txBody>
                    <a:bodyPr/>
                    <a:lstStyle/>
                    <a:p>
                      <a:r>
                        <a:rPr kumimoji="1" lang="ja-JP" altLang="en-US" sz="1200" dirty="0">
                          <a:solidFill>
                            <a:schemeClr val="tx1"/>
                          </a:solidFill>
                        </a:rPr>
                        <a:t>なぜ</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kumimoji="1" lang="ja-JP" altLang="en-US" sz="1200" dirty="0">
                          <a:solidFill>
                            <a:schemeClr val="tx1"/>
                          </a:solidFill>
                        </a:rPr>
                        <a:t>何を</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kumimoji="1" lang="ja-JP" altLang="en-US" sz="1200" dirty="0">
                          <a:solidFill>
                            <a:schemeClr val="tx1"/>
                          </a:solidFill>
                        </a:rPr>
                        <a:t>いつ</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kumimoji="1" lang="ja-JP" altLang="en-US" sz="1200" dirty="0">
                          <a:solidFill>
                            <a:schemeClr val="tx1"/>
                          </a:solidFill>
                        </a:rPr>
                        <a:t>どこで</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kumimoji="1" lang="ja-JP" altLang="en-US" sz="1200" dirty="0">
                          <a:solidFill>
                            <a:schemeClr val="tx1"/>
                          </a:solidFill>
                        </a:rPr>
                        <a:t>誰が</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kumimoji="1" lang="ja-JP" altLang="en-US" sz="1200" dirty="0">
                          <a:solidFill>
                            <a:schemeClr val="tx1"/>
                          </a:solidFill>
                        </a:rPr>
                        <a:t>どのように</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006707021"/>
                  </a:ext>
                </a:extLst>
              </a:tr>
              <a:tr h="370840">
                <a:tc>
                  <a:txBody>
                    <a:bodyPr/>
                    <a:lstStyle/>
                    <a:p>
                      <a:r>
                        <a:rPr kumimoji="1" lang="ja-JP" altLang="en-US" sz="1200" dirty="0">
                          <a:solidFill>
                            <a:schemeClr val="tx1"/>
                          </a:solidFill>
                        </a:rPr>
                        <a:t>弁当フードロス削減</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kumimoji="1" lang="ja-JP" altLang="en-US" sz="1200" dirty="0">
                          <a:solidFill>
                            <a:schemeClr val="tx1"/>
                          </a:solidFill>
                        </a:rPr>
                        <a:t>仕入れ手順</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kumimoji="1" lang="ja-JP" altLang="en-US" sz="1200" dirty="0">
                          <a:solidFill>
                            <a:schemeClr val="tx1"/>
                          </a:solidFill>
                        </a:rPr>
                        <a:t>随時</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kumimoji="1" lang="ja-JP" altLang="en-US" sz="1200" dirty="0">
                          <a:solidFill>
                            <a:schemeClr val="tx1"/>
                          </a:solidFill>
                        </a:rPr>
                        <a:t>コンビニ店</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kumimoji="1" lang="ja-JP" altLang="en-US" sz="1200" dirty="0">
                          <a:solidFill>
                            <a:schemeClr val="tx1"/>
                          </a:solidFill>
                        </a:rPr>
                        <a:t>店長が新仕入れ担当者に</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kumimoji="1" lang="ja-JP" altLang="en-US" sz="1200" dirty="0">
                          <a:solidFill>
                            <a:schemeClr val="tx1"/>
                          </a:solidFill>
                        </a:rPr>
                        <a:t>仕入れの仕方を教育する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242382926"/>
                  </a:ext>
                </a:extLst>
              </a:tr>
              <a:tr h="370840">
                <a:tc>
                  <a:txBody>
                    <a:bodyPr/>
                    <a:lstStyle/>
                    <a:p>
                      <a:endParaRPr kumimoji="1" lang="ja-JP" altLang="en-US" sz="140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kumimoji="1" lang="ja-JP" altLang="en-US" sz="140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kumimoji="1" lang="ja-JP" altLang="en-US" sz="140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kumimoji="1" lang="ja-JP" altLang="en-US" sz="140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kumimoji="1" lang="ja-JP" altLang="en-US" sz="140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kumimoji="1" lang="ja-JP" altLang="en-US" sz="14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893838584"/>
                  </a:ext>
                </a:extLst>
              </a:tr>
            </a:tbl>
          </a:graphicData>
        </a:graphic>
      </p:graphicFrame>
      <p:pic>
        <p:nvPicPr>
          <p:cNvPr id="20" name="図 19">
            <a:extLst>
              <a:ext uri="{FF2B5EF4-FFF2-40B4-BE49-F238E27FC236}">
                <a16:creationId xmlns:a16="http://schemas.microsoft.com/office/drawing/2014/main" id="{A67A97AF-315B-FF74-2B7B-5B89FF687899}"/>
              </a:ext>
            </a:extLst>
          </p:cNvPr>
          <p:cNvPicPr>
            <a:picLocks noChangeAspect="1"/>
          </p:cNvPicPr>
          <p:nvPr/>
        </p:nvPicPr>
        <p:blipFill>
          <a:blip r:embed="rId2"/>
          <a:stretch>
            <a:fillRect/>
          </a:stretch>
        </p:blipFill>
        <p:spPr>
          <a:xfrm>
            <a:off x="4961421" y="5565171"/>
            <a:ext cx="6134632" cy="1082134"/>
          </a:xfrm>
          <a:prstGeom prst="rect">
            <a:avLst/>
          </a:prstGeom>
        </p:spPr>
      </p:pic>
      <p:sp>
        <p:nvSpPr>
          <p:cNvPr id="22" name="テキスト ボックス 21">
            <a:extLst>
              <a:ext uri="{FF2B5EF4-FFF2-40B4-BE49-F238E27FC236}">
                <a16:creationId xmlns:a16="http://schemas.microsoft.com/office/drawing/2014/main" id="{5953AC38-DCAE-338D-6E8A-06201B61A4BE}"/>
              </a:ext>
            </a:extLst>
          </p:cNvPr>
          <p:cNvSpPr txBox="1"/>
          <p:nvPr/>
        </p:nvSpPr>
        <p:spPr>
          <a:xfrm>
            <a:off x="1032549" y="2290647"/>
            <a:ext cx="2459736" cy="338554"/>
          </a:xfrm>
          <a:prstGeom prst="rect">
            <a:avLst/>
          </a:prstGeom>
          <a:noFill/>
        </p:spPr>
        <p:txBody>
          <a:bodyPr wrap="square" rtlCol="0">
            <a:spAutoFit/>
          </a:bodyPr>
          <a:lstStyle/>
          <a:p>
            <a:r>
              <a:rPr kumimoji="1" lang="ja-JP" altLang="en-US" sz="1600" b="1" dirty="0"/>
              <a:t>標準化</a:t>
            </a:r>
          </a:p>
        </p:txBody>
      </p:sp>
      <p:sp>
        <p:nvSpPr>
          <p:cNvPr id="23" name="テキスト ボックス 22">
            <a:extLst>
              <a:ext uri="{FF2B5EF4-FFF2-40B4-BE49-F238E27FC236}">
                <a16:creationId xmlns:a16="http://schemas.microsoft.com/office/drawing/2014/main" id="{E9EF07F5-F1E8-FE7C-759A-54140D46184E}"/>
              </a:ext>
            </a:extLst>
          </p:cNvPr>
          <p:cNvSpPr txBox="1"/>
          <p:nvPr/>
        </p:nvSpPr>
        <p:spPr>
          <a:xfrm>
            <a:off x="1026496" y="3772338"/>
            <a:ext cx="2459736" cy="338554"/>
          </a:xfrm>
          <a:prstGeom prst="rect">
            <a:avLst/>
          </a:prstGeom>
          <a:noFill/>
        </p:spPr>
        <p:txBody>
          <a:bodyPr wrap="square" rtlCol="0">
            <a:spAutoFit/>
          </a:bodyPr>
          <a:lstStyle/>
          <a:p>
            <a:r>
              <a:rPr kumimoji="1" lang="ja-JP" altLang="en-US" sz="1600" b="1" dirty="0"/>
              <a:t>管理の定着</a:t>
            </a:r>
          </a:p>
        </p:txBody>
      </p:sp>
    </p:spTree>
    <p:extLst>
      <p:ext uri="{BB962C8B-B14F-4D97-AF65-F5344CB8AC3E}">
        <p14:creationId xmlns:p14="http://schemas.microsoft.com/office/powerpoint/2010/main" val="369836057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 name="テキスト ボックス 6">
            <a:extLst>
              <a:ext uri="{FF2B5EF4-FFF2-40B4-BE49-F238E27FC236}">
                <a16:creationId xmlns:a16="http://schemas.microsoft.com/office/drawing/2014/main" id="{405A8C1D-8B70-5072-E44E-5F8057CD5207}"/>
              </a:ext>
            </a:extLst>
          </p:cNvPr>
          <p:cNvSpPr txBox="1"/>
          <p:nvPr/>
        </p:nvSpPr>
        <p:spPr>
          <a:xfrm>
            <a:off x="1179576" y="624602"/>
            <a:ext cx="2459736" cy="369332"/>
          </a:xfrm>
          <a:prstGeom prst="rect">
            <a:avLst/>
          </a:prstGeom>
          <a:noFill/>
        </p:spPr>
        <p:txBody>
          <a:bodyPr wrap="square" rtlCol="0">
            <a:spAutoFit/>
          </a:bodyPr>
          <a:lstStyle/>
          <a:p>
            <a:r>
              <a:rPr kumimoji="1" lang="ja-JP" altLang="en-US" dirty="0"/>
              <a:t>要因解析</a:t>
            </a:r>
          </a:p>
        </p:txBody>
      </p:sp>
      <p:sp>
        <p:nvSpPr>
          <p:cNvPr id="8" name="テキスト ボックス 7">
            <a:extLst>
              <a:ext uri="{FF2B5EF4-FFF2-40B4-BE49-F238E27FC236}">
                <a16:creationId xmlns:a16="http://schemas.microsoft.com/office/drawing/2014/main" id="{5B8E7A65-C6DF-51D9-BCCE-95D4BAB0FA1D}"/>
              </a:ext>
            </a:extLst>
          </p:cNvPr>
          <p:cNvSpPr txBox="1"/>
          <p:nvPr/>
        </p:nvSpPr>
        <p:spPr>
          <a:xfrm>
            <a:off x="10571472" y="2143125"/>
            <a:ext cx="738664" cy="3048000"/>
          </a:xfrm>
          <a:prstGeom prst="rect">
            <a:avLst/>
          </a:prstGeom>
          <a:noFill/>
          <a:ln>
            <a:solidFill>
              <a:schemeClr val="accent1">
                <a:shade val="15000"/>
              </a:schemeClr>
            </a:solidFill>
          </a:ln>
        </p:spPr>
        <p:txBody>
          <a:bodyPr vert="eaVert" wrap="square" rtlCol="0">
            <a:spAutoFit/>
          </a:bodyPr>
          <a:lstStyle/>
          <a:p>
            <a:pPr algn="ctr"/>
            <a:r>
              <a:rPr kumimoji="1" lang="ja-JP" altLang="en-US" dirty="0"/>
              <a:t>弁当のフードロスが多い（損失金額大）</a:t>
            </a:r>
          </a:p>
        </p:txBody>
      </p:sp>
      <p:cxnSp>
        <p:nvCxnSpPr>
          <p:cNvPr id="13" name="直線矢印コネクタ 12">
            <a:extLst>
              <a:ext uri="{FF2B5EF4-FFF2-40B4-BE49-F238E27FC236}">
                <a16:creationId xmlns:a16="http://schemas.microsoft.com/office/drawing/2014/main" id="{20869A7C-F7BB-2550-C978-35F26517FEDA}"/>
              </a:ext>
            </a:extLst>
          </p:cNvPr>
          <p:cNvCxnSpPr/>
          <p:nvPr/>
        </p:nvCxnSpPr>
        <p:spPr>
          <a:xfrm>
            <a:off x="1762125" y="3562350"/>
            <a:ext cx="8787110" cy="0"/>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4" name="テキスト ボックス 13">
            <a:extLst>
              <a:ext uri="{FF2B5EF4-FFF2-40B4-BE49-F238E27FC236}">
                <a16:creationId xmlns:a16="http://schemas.microsoft.com/office/drawing/2014/main" id="{D2EB6B53-E8E8-9875-E736-2DA3A864682A}"/>
              </a:ext>
            </a:extLst>
          </p:cNvPr>
          <p:cNvSpPr txBox="1"/>
          <p:nvPr/>
        </p:nvSpPr>
        <p:spPr>
          <a:xfrm>
            <a:off x="6545738" y="868931"/>
            <a:ext cx="1704975" cy="338554"/>
          </a:xfrm>
          <a:prstGeom prst="rect">
            <a:avLst/>
          </a:prstGeom>
          <a:noFill/>
          <a:ln>
            <a:solidFill>
              <a:schemeClr val="tx1"/>
            </a:solidFill>
          </a:ln>
        </p:spPr>
        <p:txBody>
          <a:bodyPr wrap="square" rtlCol="0">
            <a:spAutoFit/>
          </a:bodyPr>
          <a:lstStyle/>
          <a:p>
            <a:pPr algn="ctr"/>
            <a:r>
              <a:rPr kumimoji="1" lang="ja-JP" altLang="en-US" sz="1600" dirty="0"/>
              <a:t>仕入れ担当者</a:t>
            </a:r>
          </a:p>
        </p:txBody>
      </p:sp>
      <p:sp>
        <p:nvSpPr>
          <p:cNvPr id="15" name="テキスト ボックス 14">
            <a:extLst>
              <a:ext uri="{FF2B5EF4-FFF2-40B4-BE49-F238E27FC236}">
                <a16:creationId xmlns:a16="http://schemas.microsoft.com/office/drawing/2014/main" id="{711A4EE1-9070-6587-19A2-1AFCAAAE16E7}"/>
              </a:ext>
            </a:extLst>
          </p:cNvPr>
          <p:cNvSpPr txBox="1"/>
          <p:nvPr/>
        </p:nvSpPr>
        <p:spPr>
          <a:xfrm>
            <a:off x="2027872" y="5749376"/>
            <a:ext cx="1704975" cy="338554"/>
          </a:xfrm>
          <a:prstGeom prst="rect">
            <a:avLst/>
          </a:prstGeom>
          <a:noFill/>
          <a:ln>
            <a:solidFill>
              <a:schemeClr val="tx1"/>
            </a:solidFill>
          </a:ln>
        </p:spPr>
        <p:txBody>
          <a:bodyPr wrap="square" rtlCol="0">
            <a:spAutoFit/>
          </a:bodyPr>
          <a:lstStyle/>
          <a:p>
            <a:pPr algn="ctr"/>
            <a:r>
              <a:rPr lang="ja-JP" altLang="en-US" sz="1600" dirty="0"/>
              <a:t>売り場</a:t>
            </a:r>
            <a:endParaRPr kumimoji="1" lang="ja-JP" altLang="en-US" sz="1600" dirty="0"/>
          </a:p>
        </p:txBody>
      </p:sp>
      <p:sp>
        <p:nvSpPr>
          <p:cNvPr id="16" name="テキスト ボックス 15">
            <a:extLst>
              <a:ext uri="{FF2B5EF4-FFF2-40B4-BE49-F238E27FC236}">
                <a16:creationId xmlns:a16="http://schemas.microsoft.com/office/drawing/2014/main" id="{9A711CDE-D65E-AE30-D2B7-C5FF4A00FA06}"/>
              </a:ext>
            </a:extLst>
          </p:cNvPr>
          <p:cNvSpPr txBox="1"/>
          <p:nvPr/>
        </p:nvSpPr>
        <p:spPr>
          <a:xfrm>
            <a:off x="5585417" y="5749376"/>
            <a:ext cx="1704975" cy="338554"/>
          </a:xfrm>
          <a:prstGeom prst="rect">
            <a:avLst/>
          </a:prstGeom>
          <a:noFill/>
          <a:ln>
            <a:solidFill>
              <a:schemeClr val="tx1"/>
            </a:solidFill>
          </a:ln>
        </p:spPr>
        <p:txBody>
          <a:bodyPr wrap="square" rtlCol="0">
            <a:spAutoFit/>
          </a:bodyPr>
          <a:lstStyle/>
          <a:p>
            <a:pPr algn="ctr"/>
            <a:r>
              <a:rPr kumimoji="1" lang="ja-JP" altLang="en-US" sz="1600" dirty="0"/>
              <a:t>弁当</a:t>
            </a:r>
          </a:p>
        </p:txBody>
      </p:sp>
      <p:sp>
        <p:nvSpPr>
          <p:cNvPr id="17" name="テキスト ボックス 16">
            <a:extLst>
              <a:ext uri="{FF2B5EF4-FFF2-40B4-BE49-F238E27FC236}">
                <a16:creationId xmlns:a16="http://schemas.microsoft.com/office/drawing/2014/main" id="{3EC6EA7D-C70F-8B23-41AA-CD48757A09CF}"/>
              </a:ext>
            </a:extLst>
          </p:cNvPr>
          <p:cNvSpPr txBox="1"/>
          <p:nvPr/>
        </p:nvSpPr>
        <p:spPr>
          <a:xfrm>
            <a:off x="2786824" y="857250"/>
            <a:ext cx="1704975" cy="338554"/>
          </a:xfrm>
          <a:prstGeom prst="rect">
            <a:avLst/>
          </a:prstGeom>
          <a:noFill/>
          <a:ln>
            <a:solidFill>
              <a:schemeClr val="tx1"/>
            </a:solidFill>
          </a:ln>
        </p:spPr>
        <p:txBody>
          <a:bodyPr wrap="square" rtlCol="0">
            <a:spAutoFit/>
          </a:bodyPr>
          <a:lstStyle/>
          <a:p>
            <a:pPr algn="ctr"/>
            <a:r>
              <a:rPr kumimoji="1" lang="ja-JP" altLang="en-US" sz="1600" dirty="0"/>
              <a:t>仕入れ方法</a:t>
            </a:r>
          </a:p>
        </p:txBody>
      </p:sp>
      <p:cxnSp>
        <p:nvCxnSpPr>
          <p:cNvPr id="3" name="直線矢印コネクタ 2">
            <a:extLst>
              <a:ext uri="{FF2B5EF4-FFF2-40B4-BE49-F238E27FC236}">
                <a16:creationId xmlns:a16="http://schemas.microsoft.com/office/drawing/2014/main" id="{EC13DDA1-DD98-05B1-E121-5AB0B352E2EB}"/>
              </a:ext>
            </a:extLst>
          </p:cNvPr>
          <p:cNvCxnSpPr/>
          <p:nvPr/>
        </p:nvCxnSpPr>
        <p:spPr>
          <a:xfrm>
            <a:off x="3520440" y="1226582"/>
            <a:ext cx="1269873" cy="2366546"/>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 name="直線矢印コネクタ 3">
            <a:extLst>
              <a:ext uri="{FF2B5EF4-FFF2-40B4-BE49-F238E27FC236}">
                <a16:creationId xmlns:a16="http://schemas.microsoft.com/office/drawing/2014/main" id="{73833D1E-B96F-2B78-1FA9-B311418BE1E2}"/>
              </a:ext>
            </a:extLst>
          </p:cNvPr>
          <p:cNvCxnSpPr/>
          <p:nvPr/>
        </p:nvCxnSpPr>
        <p:spPr>
          <a:xfrm>
            <a:off x="7398225" y="1191339"/>
            <a:ext cx="1269873" cy="2366546"/>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 name="直線矢印コネクタ 4">
            <a:extLst>
              <a:ext uri="{FF2B5EF4-FFF2-40B4-BE49-F238E27FC236}">
                <a16:creationId xmlns:a16="http://schemas.microsoft.com/office/drawing/2014/main" id="{8E5313A3-70EB-4B9A-9DE6-E21CF35525D6}"/>
              </a:ext>
            </a:extLst>
          </p:cNvPr>
          <p:cNvCxnSpPr>
            <a:cxnSpLocks/>
          </p:cNvCxnSpPr>
          <p:nvPr/>
        </p:nvCxnSpPr>
        <p:spPr>
          <a:xfrm flipV="1">
            <a:off x="2880360" y="3593128"/>
            <a:ext cx="1356169" cy="2166492"/>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0" name="直線矢印コネクタ 9">
            <a:extLst>
              <a:ext uri="{FF2B5EF4-FFF2-40B4-BE49-F238E27FC236}">
                <a16:creationId xmlns:a16="http://schemas.microsoft.com/office/drawing/2014/main" id="{B6F70B82-0C2A-2C5B-D976-89C063B5554E}"/>
              </a:ext>
            </a:extLst>
          </p:cNvPr>
          <p:cNvCxnSpPr>
            <a:cxnSpLocks/>
          </p:cNvCxnSpPr>
          <p:nvPr/>
        </p:nvCxnSpPr>
        <p:spPr>
          <a:xfrm flipV="1">
            <a:off x="6437905" y="3562350"/>
            <a:ext cx="1356169" cy="2166492"/>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2" name="直線矢印コネクタ 11">
            <a:extLst>
              <a:ext uri="{FF2B5EF4-FFF2-40B4-BE49-F238E27FC236}">
                <a16:creationId xmlns:a16="http://schemas.microsoft.com/office/drawing/2014/main" id="{FAA610A4-6A70-5950-7C71-764270916DE3}"/>
              </a:ext>
            </a:extLst>
          </p:cNvPr>
          <p:cNvCxnSpPr/>
          <p:nvPr/>
        </p:nvCxnSpPr>
        <p:spPr>
          <a:xfrm>
            <a:off x="2066544" y="2435733"/>
            <a:ext cx="2066544"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8" name="テキスト ボックス 17">
            <a:extLst>
              <a:ext uri="{FF2B5EF4-FFF2-40B4-BE49-F238E27FC236}">
                <a16:creationId xmlns:a16="http://schemas.microsoft.com/office/drawing/2014/main" id="{395A198E-26F0-CF32-F203-45119DAE110E}"/>
              </a:ext>
            </a:extLst>
          </p:cNvPr>
          <p:cNvSpPr txBox="1"/>
          <p:nvPr/>
        </p:nvSpPr>
        <p:spPr>
          <a:xfrm>
            <a:off x="746643" y="2118444"/>
            <a:ext cx="1534520" cy="523220"/>
          </a:xfrm>
          <a:prstGeom prst="rect">
            <a:avLst/>
          </a:prstGeom>
          <a:noFill/>
        </p:spPr>
        <p:txBody>
          <a:bodyPr wrap="square" rtlCol="0">
            <a:spAutoFit/>
          </a:bodyPr>
          <a:lstStyle/>
          <a:p>
            <a:r>
              <a:rPr lang="ja-JP" altLang="en-US" sz="1400" b="1" dirty="0"/>
              <a:t>担当者は一人</a:t>
            </a:r>
            <a:endParaRPr lang="en-US" altLang="ja-JP" sz="1400" b="1" dirty="0"/>
          </a:p>
          <a:p>
            <a:r>
              <a:rPr kumimoji="1" lang="ja-JP" altLang="en-US" sz="1400" b="1" dirty="0"/>
              <a:t>で行ってる</a:t>
            </a:r>
            <a:endParaRPr kumimoji="1" lang="en-US" altLang="ja-JP" sz="1400" b="1" dirty="0"/>
          </a:p>
        </p:txBody>
      </p:sp>
      <p:cxnSp>
        <p:nvCxnSpPr>
          <p:cNvPr id="19" name="直線矢印コネクタ 18">
            <a:extLst>
              <a:ext uri="{FF2B5EF4-FFF2-40B4-BE49-F238E27FC236}">
                <a16:creationId xmlns:a16="http://schemas.microsoft.com/office/drawing/2014/main" id="{3B637842-DC18-5A51-1226-2B16879B3709}"/>
              </a:ext>
            </a:extLst>
          </p:cNvPr>
          <p:cNvCxnSpPr>
            <a:cxnSpLocks/>
          </p:cNvCxnSpPr>
          <p:nvPr/>
        </p:nvCxnSpPr>
        <p:spPr>
          <a:xfrm flipH="1">
            <a:off x="4734035" y="2306786"/>
            <a:ext cx="498424"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1" name="テキスト ボックス 20">
            <a:extLst>
              <a:ext uri="{FF2B5EF4-FFF2-40B4-BE49-F238E27FC236}">
                <a16:creationId xmlns:a16="http://schemas.microsoft.com/office/drawing/2014/main" id="{04004FD9-0935-BC2D-4564-21BDF3A23A15}"/>
              </a:ext>
            </a:extLst>
          </p:cNvPr>
          <p:cNvSpPr txBox="1"/>
          <p:nvPr/>
        </p:nvSpPr>
        <p:spPr>
          <a:xfrm>
            <a:off x="5258526" y="2113002"/>
            <a:ext cx="1534520" cy="523220"/>
          </a:xfrm>
          <a:prstGeom prst="rect">
            <a:avLst/>
          </a:prstGeom>
          <a:noFill/>
        </p:spPr>
        <p:txBody>
          <a:bodyPr wrap="square" rtlCol="0">
            <a:spAutoFit/>
          </a:bodyPr>
          <a:lstStyle/>
          <a:p>
            <a:r>
              <a:rPr lang="ja-JP" altLang="en-US" sz="1400" dirty="0"/>
              <a:t>開店当初から</a:t>
            </a:r>
            <a:endParaRPr lang="en-US" altLang="ja-JP" sz="1400" dirty="0"/>
          </a:p>
          <a:p>
            <a:r>
              <a:rPr lang="ja-JP" altLang="en-US" sz="1400" dirty="0"/>
              <a:t>固定</a:t>
            </a:r>
            <a:endParaRPr kumimoji="1" lang="ja-JP" altLang="en-US" sz="1400" dirty="0"/>
          </a:p>
        </p:txBody>
      </p:sp>
      <p:sp>
        <p:nvSpPr>
          <p:cNvPr id="22" name="テキスト ボックス 21">
            <a:extLst>
              <a:ext uri="{FF2B5EF4-FFF2-40B4-BE49-F238E27FC236}">
                <a16:creationId xmlns:a16="http://schemas.microsoft.com/office/drawing/2014/main" id="{91739CCB-21E7-669D-4EB6-E79E6A6670BC}"/>
              </a:ext>
            </a:extLst>
          </p:cNvPr>
          <p:cNvSpPr txBox="1"/>
          <p:nvPr/>
        </p:nvSpPr>
        <p:spPr>
          <a:xfrm>
            <a:off x="805632" y="1149999"/>
            <a:ext cx="1534520" cy="523220"/>
          </a:xfrm>
          <a:prstGeom prst="rect">
            <a:avLst/>
          </a:prstGeom>
          <a:noFill/>
        </p:spPr>
        <p:txBody>
          <a:bodyPr wrap="square" rtlCol="0">
            <a:spAutoFit/>
          </a:bodyPr>
          <a:lstStyle/>
          <a:p>
            <a:r>
              <a:rPr lang="ja-JP" altLang="en-US" sz="1400" b="1" dirty="0"/>
              <a:t>季節を考慮していない</a:t>
            </a:r>
            <a:endParaRPr lang="en-US" altLang="ja-JP" sz="1400" b="1" dirty="0"/>
          </a:p>
        </p:txBody>
      </p:sp>
      <p:cxnSp>
        <p:nvCxnSpPr>
          <p:cNvPr id="23" name="直線矢印コネクタ 22">
            <a:extLst>
              <a:ext uri="{FF2B5EF4-FFF2-40B4-BE49-F238E27FC236}">
                <a16:creationId xmlns:a16="http://schemas.microsoft.com/office/drawing/2014/main" id="{729E6AAA-22E7-ABEC-8CD5-5D0412F33C92}"/>
              </a:ext>
            </a:extLst>
          </p:cNvPr>
          <p:cNvCxnSpPr>
            <a:cxnSpLocks/>
          </p:cNvCxnSpPr>
          <p:nvPr/>
        </p:nvCxnSpPr>
        <p:spPr>
          <a:xfrm>
            <a:off x="2293047" y="4191825"/>
            <a:ext cx="1530572"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5" name="テキスト ボックス 24">
            <a:extLst>
              <a:ext uri="{FF2B5EF4-FFF2-40B4-BE49-F238E27FC236}">
                <a16:creationId xmlns:a16="http://schemas.microsoft.com/office/drawing/2014/main" id="{CAE07A31-B688-B23E-A4D4-2D6BEC2E0345}"/>
              </a:ext>
            </a:extLst>
          </p:cNvPr>
          <p:cNvSpPr txBox="1"/>
          <p:nvPr/>
        </p:nvSpPr>
        <p:spPr>
          <a:xfrm>
            <a:off x="1302191" y="3860766"/>
            <a:ext cx="1534520" cy="523220"/>
          </a:xfrm>
          <a:prstGeom prst="rect">
            <a:avLst/>
          </a:prstGeom>
          <a:noFill/>
        </p:spPr>
        <p:txBody>
          <a:bodyPr wrap="square" rtlCol="0">
            <a:spAutoFit/>
          </a:bodyPr>
          <a:lstStyle/>
          <a:p>
            <a:r>
              <a:rPr lang="ja-JP" altLang="en-US" sz="1400" b="1" dirty="0"/>
              <a:t>売り場面積が</a:t>
            </a:r>
            <a:endParaRPr lang="en-US" altLang="ja-JP" sz="1400" b="1" dirty="0"/>
          </a:p>
          <a:p>
            <a:r>
              <a:rPr kumimoji="1" lang="ja-JP" altLang="en-US" sz="1400" b="1" dirty="0"/>
              <a:t>広い</a:t>
            </a:r>
            <a:endParaRPr kumimoji="1" lang="en-US" altLang="ja-JP" sz="1400" b="1" dirty="0"/>
          </a:p>
        </p:txBody>
      </p:sp>
      <p:sp>
        <p:nvSpPr>
          <p:cNvPr id="26" name="テキスト ボックス 25">
            <a:extLst>
              <a:ext uri="{FF2B5EF4-FFF2-40B4-BE49-F238E27FC236}">
                <a16:creationId xmlns:a16="http://schemas.microsoft.com/office/drawing/2014/main" id="{94F58E90-1230-BE83-25DA-17938EDE784E}"/>
              </a:ext>
            </a:extLst>
          </p:cNvPr>
          <p:cNvSpPr txBox="1"/>
          <p:nvPr/>
        </p:nvSpPr>
        <p:spPr>
          <a:xfrm>
            <a:off x="1585516" y="4897846"/>
            <a:ext cx="1534520" cy="523220"/>
          </a:xfrm>
          <a:prstGeom prst="rect">
            <a:avLst/>
          </a:prstGeom>
          <a:noFill/>
        </p:spPr>
        <p:txBody>
          <a:bodyPr wrap="square" rtlCol="0">
            <a:spAutoFit/>
          </a:bodyPr>
          <a:lstStyle/>
          <a:p>
            <a:r>
              <a:rPr lang="ja-JP" altLang="en-US" sz="1400" dirty="0"/>
              <a:t>たくさんの弁当</a:t>
            </a:r>
            <a:endParaRPr lang="en-US" altLang="ja-JP" sz="1400" dirty="0"/>
          </a:p>
          <a:p>
            <a:r>
              <a:rPr lang="ja-JP" altLang="en-US" sz="1400" dirty="0"/>
              <a:t>が置ける</a:t>
            </a:r>
            <a:endParaRPr lang="en-US" altLang="ja-JP" sz="1400" dirty="0"/>
          </a:p>
        </p:txBody>
      </p:sp>
      <p:cxnSp>
        <p:nvCxnSpPr>
          <p:cNvPr id="27" name="直線矢印コネクタ 26">
            <a:extLst>
              <a:ext uri="{FF2B5EF4-FFF2-40B4-BE49-F238E27FC236}">
                <a16:creationId xmlns:a16="http://schemas.microsoft.com/office/drawing/2014/main" id="{7975E10D-583C-0072-6FC4-92A0BA0F4228}"/>
              </a:ext>
            </a:extLst>
          </p:cNvPr>
          <p:cNvCxnSpPr>
            <a:cxnSpLocks/>
          </p:cNvCxnSpPr>
          <p:nvPr/>
        </p:nvCxnSpPr>
        <p:spPr>
          <a:xfrm flipV="1">
            <a:off x="2550502" y="4180101"/>
            <a:ext cx="486502" cy="756178"/>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8" name="直線矢印コネクタ 27">
            <a:extLst>
              <a:ext uri="{FF2B5EF4-FFF2-40B4-BE49-F238E27FC236}">
                <a16:creationId xmlns:a16="http://schemas.microsoft.com/office/drawing/2014/main" id="{7E1E6A8A-39E3-5C2A-7268-893040A26F16}"/>
              </a:ext>
            </a:extLst>
          </p:cNvPr>
          <p:cNvCxnSpPr>
            <a:cxnSpLocks/>
          </p:cNvCxnSpPr>
          <p:nvPr/>
        </p:nvCxnSpPr>
        <p:spPr>
          <a:xfrm>
            <a:off x="6096000" y="4437220"/>
            <a:ext cx="1092952"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0" name="テキスト ボックス 29">
            <a:extLst>
              <a:ext uri="{FF2B5EF4-FFF2-40B4-BE49-F238E27FC236}">
                <a16:creationId xmlns:a16="http://schemas.microsoft.com/office/drawing/2014/main" id="{B40B0D03-EF83-37F5-2580-6C7BCF65E194}"/>
              </a:ext>
            </a:extLst>
          </p:cNvPr>
          <p:cNvSpPr txBox="1"/>
          <p:nvPr/>
        </p:nvSpPr>
        <p:spPr>
          <a:xfrm>
            <a:off x="4846849" y="4250413"/>
            <a:ext cx="1534520" cy="307777"/>
          </a:xfrm>
          <a:prstGeom prst="rect">
            <a:avLst/>
          </a:prstGeom>
          <a:noFill/>
        </p:spPr>
        <p:txBody>
          <a:bodyPr wrap="square" rtlCol="0">
            <a:spAutoFit/>
          </a:bodyPr>
          <a:lstStyle/>
          <a:p>
            <a:r>
              <a:rPr lang="ja-JP" altLang="en-US" sz="1400" b="1" dirty="0"/>
              <a:t>日持ちしない</a:t>
            </a:r>
            <a:endParaRPr kumimoji="1" lang="en-US" altLang="ja-JP" sz="1400" b="1" dirty="0"/>
          </a:p>
        </p:txBody>
      </p:sp>
      <p:cxnSp>
        <p:nvCxnSpPr>
          <p:cNvPr id="31" name="直線矢印コネクタ 30">
            <a:extLst>
              <a:ext uri="{FF2B5EF4-FFF2-40B4-BE49-F238E27FC236}">
                <a16:creationId xmlns:a16="http://schemas.microsoft.com/office/drawing/2014/main" id="{6616FABD-6FEB-B7B3-6D68-41198E2A4F46}"/>
              </a:ext>
            </a:extLst>
          </p:cNvPr>
          <p:cNvCxnSpPr>
            <a:cxnSpLocks/>
          </p:cNvCxnSpPr>
          <p:nvPr/>
        </p:nvCxnSpPr>
        <p:spPr>
          <a:xfrm flipV="1">
            <a:off x="6155680" y="4437219"/>
            <a:ext cx="370919" cy="555981"/>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3" name="テキスト ボックス 32">
            <a:extLst>
              <a:ext uri="{FF2B5EF4-FFF2-40B4-BE49-F238E27FC236}">
                <a16:creationId xmlns:a16="http://schemas.microsoft.com/office/drawing/2014/main" id="{F06A0C9F-E17C-B64B-60AF-853DBEF684C9}"/>
              </a:ext>
            </a:extLst>
          </p:cNvPr>
          <p:cNvSpPr txBox="1"/>
          <p:nvPr/>
        </p:nvSpPr>
        <p:spPr>
          <a:xfrm>
            <a:off x="5388420" y="4963412"/>
            <a:ext cx="1534520" cy="307777"/>
          </a:xfrm>
          <a:prstGeom prst="rect">
            <a:avLst/>
          </a:prstGeom>
          <a:noFill/>
        </p:spPr>
        <p:txBody>
          <a:bodyPr wrap="square" rtlCol="0">
            <a:spAutoFit/>
          </a:bodyPr>
          <a:lstStyle/>
          <a:p>
            <a:r>
              <a:rPr kumimoji="1" lang="ja-JP" altLang="en-US" sz="1400" dirty="0"/>
              <a:t>生ものである</a:t>
            </a:r>
            <a:endParaRPr kumimoji="1" lang="en-US" altLang="ja-JP" sz="1400" dirty="0"/>
          </a:p>
        </p:txBody>
      </p:sp>
      <p:cxnSp>
        <p:nvCxnSpPr>
          <p:cNvPr id="34" name="直線矢印コネクタ 33">
            <a:extLst>
              <a:ext uri="{FF2B5EF4-FFF2-40B4-BE49-F238E27FC236}">
                <a16:creationId xmlns:a16="http://schemas.microsoft.com/office/drawing/2014/main" id="{037ADFD1-7857-D8DB-0A7F-C48702E412B5}"/>
              </a:ext>
            </a:extLst>
          </p:cNvPr>
          <p:cNvCxnSpPr>
            <a:cxnSpLocks/>
          </p:cNvCxnSpPr>
          <p:nvPr/>
        </p:nvCxnSpPr>
        <p:spPr>
          <a:xfrm flipH="1">
            <a:off x="3823619" y="1825836"/>
            <a:ext cx="1129412"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6" name="テキスト ボックス 35">
            <a:extLst>
              <a:ext uri="{FF2B5EF4-FFF2-40B4-BE49-F238E27FC236}">
                <a16:creationId xmlns:a16="http://schemas.microsoft.com/office/drawing/2014/main" id="{3F788BC3-9929-0FDB-F003-230DD63609B8}"/>
              </a:ext>
            </a:extLst>
          </p:cNvPr>
          <p:cNvSpPr txBox="1"/>
          <p:nvPr/>
        </p:nvSpPr>
        <p:spPr>
          <a:xfrm>
            <a:off x="5014108" y="1586811"/>
            <a:ext cx="1534520" cy="523220"/>
          </a:xfrm>
          <a:prstGeom prst="rect">
            <a:avLst/>
          </a:prstGeom>
          <a:noFill/>
        </p:spPr>
        <p:txBody>
          <a:bodyPr wrap="square" rtlCol="0">
            <a:spAutoFit/>
          </a:bodyPr>
          <a:lstStyle/>
          <a:p>
            <a:r>
              <a:rPr lang="ja-JP" altLang="en-US" sz="1400" b="1" dirty="0"/>
              <a:t>多く</a:t>
            </a:r>
            <a:endParaRPr lang="en-US" altLang="ja-JP" sz="1400" b="1" dirty="0"/>
          </a:p>
          <a:p>
            <a:r>
              <a:rPr kumimoji="1" lang="ja-JP" altLang="en-US" sz="1400" b="1" dirty="0"/>
              <a:t>仕入れる</a:t>
            </a:r>
            <a:endParaRPr kumimoji="1" lang="en-US" altLang="ja-JP" sz="1400" b="1" dirty="0"/>
          </a:p>
        </p:txBody>
      </p:sp>
      <p:cxnSp>
        <p:nvCxnSpPr>
          <p:cNvPr id="37" name="直線矢印コネクタ 36">
            <a:extLst>
              <a:ext uri="{FF2B5EF4-FFF2-40B4-BE49-F238E27FC236}">
                <a16:creationId xmlns:a16="http://schemas.microsoft.com/office/drawing/2014/main" id="{28FBD931-D02A-2CE8-7BB8-128D62550B0F}"/>
              </a:ext>
            </a:extLst>
          </p:cNvPr>
          <p:cNvCxnSpPr>
            <a:cxnSpLocks/>
          </p:cNvCxnSpPr>
          <p:nvPr/>
        </p:nvCxnSpPr>
        <p:spPr>
          <a:xfrm flipH="1" flipV="1">
            <a:off x="4528789" y="1848421"/>
            <a:ext cx="366802" cy="766607"/>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9" name="テキスト ボックス 38">
            <a:extLst>
              <a:ext uri="{FF2B5EF4-FFF2-40B4-BE49-F238E27FC236}">
                <a16:creationId xmlns:a16="http://schemas.microsoft.com/office/drawing/2014/main" id="{4B265515-8769-F42A-9BA1-FF20D77666EE}"/>
              </a:ext>
            </a:extLst>
          </p:cNvPr>
          <p:cNvSpPr txBox="1"/>
          <p:nvPr/>
        </p:nvSpPr>
        <p:spPr>
          <a:xfrm>
            <a:off x="4626587" y="2672958"/>
            <a:ext cx="1534520" cy="523220"/>
          </a:xfrm>
          <a:prstGeom prst="rect">
            <a:avLst/>
          </a:prstGeom>
          <a:noFill/>
        </p:spPr>
        <p:txBody>
          <a:bodyPr wrap="square" rtlCol="0">
            <a:spAutoFit/>
          </a:bodyPr>
          <a:lstStyle/>
          <a:p>
            <a:r>
              <a:rPr kumimoji="1" lang="ja-JP" altLang="en-US" sz="1400" dirty="0"/>
              <a:t>注文数を変えて</a:t>
            </a:r>
            <a:endParaRPr kumimoji="1" lang="en-US" altLang="ja-JP" sz="1400" dirty="0"/>
          </a:p>
          <a:p>
            <a:r>
              <a:rPr lang="ja-JP" altLang="en-US" sz="1400" dirty="0"/>
              <a:t>いない</a:t>
            </a:r>
            <a:endParaRPr kumimoji="1" lang="ja-JP" altLang="en-US" sz="1400" dirty="0"/>
          </a:p>
        </p:txBody>
      </p:sp>
      <p:cxnSp>
        <p:nvCxnSpPr>
          <p:cNvPr id="41" name="直線矢印コネクタ 40">
            <a:extLst>
              <a:ext uri="{FF2B5EF4-FFF2-40B4-BE49-F238E27FC236}">
                <a16:creationId xmlns:a16="http://schemas.microsoft.com/office/drawing/2014/main" id="{0DA497E5-7F52-5CF4-68DE-944E9EBA3D89}"/>
              </a:ext>
            </a:extLst>
          </p:cNvPr>
          <p:cNvCxnSpPr>
            <a:cxnSpLocks/>
          </p:cNvCxnSpPr>
          <p:nvPr/>
        </p:nvCxnSpPr>
        <p:spPr>
          <a:xfrm flipH="1">
            <a:off x="7376551" y="4250413"/>
            <a:ext cx="1046841"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43" name="テキスト ボックス 42">
            <a:extLst>
              <a:ext uri="{FF2B5EF4-FFF2-40B4-BE49-F238E27FC236}">
                <a16:creationId xmlns:a16="http://schemas.microsoft.com/office/drawing/2014/main" id="{D9E9C7E6-1947-F217-A928-378561AF2D53}"/>
              </a:ext>
            </a:extLst>
          </p:cNvPr>
          <p:cNvSpPr txBox="1"/>
          <p:nvPr/>
        </p:nvSpPr>
        <p:spPr>
          <a:xfrm>
            <a:off x="8528195" y="4101002"/>
            <a:ext cx="1534520" cy="307777"/>
          </a:xfrm>
          <a:prstGeom prst="rect">
            <a:avLst/>
          </a:prstGeom>
          <a:noFill/>
        </p:spPr>
        <p:txBody>
          <a:bodyPr wrap="square" rtlCol="0">
            <a:spAutoFit/>
          </a:bodyPr>
          <a:lstStyle/>
          <a:p>
            <a:r>
              <a:rPr kumimoji="1" lang="ja-JP" altLang="en-US" sz="1400" b="1" dirty="0"/>
              <a:t>多種類扱う</a:t>
            </a:r>
            <a:endParaRPr kumimoji="1" lang="en-US" altLang="ja-JP" sz="1400" b="1" dirty="0"/>
          </a:p>
        </p:txBody>
      </p:sp>
      <p:cxnSp>
        <p:nvCxnSpPr>
          <p:cNvPr id="44" name="直線矢印コネクタ 43">
            <a:extLst>
              <a:ext uri="{FF2B5EF4-FFF2-40B4-BE49-F238E27FC236}">
                <a16:creationId xmlns:a16="http://schemas.microsoft.com/office/drawing/2014/main" id="{E86B6AF7-90B5-4E4B-33AB-C381C336B16D}"/>
              </a:ext>
            </a:extLst>
          </p:cNvPr>
          <p:cNvCxnSpPr>
            <a:cxnSpLocks/>
          </p:cNvCxnSpPr>
          <p:nvPr/>
        </p:nvCxnSpPr>
        <p:spPr>
          <a:xfrm>
            <a:off x="2171435" y="4676374"/>
            <a:ext cx="546476"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46" name="テキスト ボックス 45">
            <a:extLst>
              <a:ext uri="{FF2B5EF4-FFF2-40B4-BE49-F238E27FC236}">
                <a16:creationId xmlns:a16="http://schemas.microsoft.com/office/drawing/2014/main" id="{2C4C54A7-C6A0-5CA9-256B-60B37048A6E3}"/>
              </a:ext>
            </a:extLst>
          </p:cNvPr>
          <p:cNvSpPr txBox="1"/>
          <p:nvPr/>
        </p:nvSpPr>
        <p:spPr>
          <a:xfrm>
            <a:off x="789455" y="4482507"/>
            <a:ext cx="1534520" cy="307777"/>
          </a:xfrm>
          <a:prstGeom prst="rect">
            <a:avLst/>
          </a:prstGeom>
          <a:noFill/>
        </p:spPr>
        <p:txBody>
          <a:bodyPr wrap="square" rtlCol="0">
            <a:spAutoFit/>
          </a:bodyPr>
          <a:lstStyle/>
          <a:p>
            <a:r>
              <a:rPr lang="ja-JP" altLang="en-US" sz="1400" dirty="0"/>
              <a:t>客の要望がある</a:t>
            </a:r>
            <a:endParaRPr lang="en-US" altLang="ja-JP" sz="1400" dirty="0"/>
          </a:p>
        </p:txBody>
      </p:sp>
      <p:cxnSp>
        <p:nvCxnSpPr>
          <p:cNvPr id="47" name="直線矢印コネクタ 46">
            <a:extLst>
              <a:ext uri="{FF2B5EF4-FFF2-40B4-BE49-F238E27FC236}">
                <a16:creationId xmlns:a16="http://schemas.microsoft.com/office/drawing/2014/main" id="{229534BB-8728-F757-7D5B-1F60A9CD58C7}"/>
              </a:ext>
            </a:extLst>
          </p:cNvPr>
          <p:cNvCxnSpPr>
            <a:cxnSpLocks/>
          </p:cNvCxnSpPr>
          <p:nvPr/>
        </p:nvCxnSpPr>
        <p:spPr>
          <a:xfrm flipH="1">
            <a:off x="3419394" y="4963412"/>
            <a:ext cx="498424"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48" name="テキスト ボックス 47">
            <a:extLst>
              <a:ext uri="{FF2B5EF4-FFF2-40B4-BE49-F238E27FC236}">
                <a16:creationId xmlns:a16="http://schemas.microsoft.com/office/drawing/2014/main" id="{89270B61-DDB2-0921-45FF-CE0B03ABBFC5}"/>
              </a:ext>
            </a:extLst>
          </p:cNvPr>
          <p:cNvSpPr txBox="1"/>
          <p:nvPr/>
        </p:nvSpPr>
        <p:spPr>
          <a:xfrm>
            <a:off x="3896590" y="4806422"/>
            <a:ext cx="1534520" cy="307777"/>
          </a:xfrm>
          <a:prstGeom prst="rect">
            <a:avLst/>
          </a:prstGeom>
          <a:noFill/>
        </p:spPr>
        <p:txBody>
          <a:bodyPr wrap="square" rtlCol="0">
            <a:spAutoFit/>
          </a:bodyPr>
          <a:lstStyle/>
          <a:p>
            <a:r>
              <a:rPr lang="ja-JP" altLang="en-US" sz="1400" b="1" dirty="0"/>
              <a:t>奥にある</a:t>
            </a:r>
            <a:endParaRPr lang="en-US" altLang="ja-JP" sz="1400" b="1" dirty="0"/>
          </a:p>
        </p:txBody>
      </p:sp>
      <p:cxnSp>
        <p:nvCxnSpPr>
          <p:cNvPr id="49" name="直線矢印コネクタ 48">
            <a:extLst>
              <a:ext uri="{FF2B5EF4-FFF2-40B4-BE49-F238E27FC236}">
                <a16:creationId xmlns:a16="http://schemas.microsoft.com/office/drawing/2014/main" id="{46562DFC-2B2A-0B2D-73FF-D2002BBB92AF}"/>
              </a:ext>
            </a:extLst>
          </p:cNvPr>
          <p:cNvCxnSpPr>
            <a:cxnSpLocks/>
          </p:cNvCxnSpPr>
          <p:nvPr/>
        </p:nvCxnSpPr>
        <p:spPr>
          <a:xfrm flipH="1" flipV="1">
            <a:off x="7738332" y="4262293"/>
            <a:ext cx="366802" cy="766607"/>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50" name="テキスト ボックス 49">
            <a:extLst>
              <a:ext uri="{FF2B5EF4-FFF2-40B4-BE49-F238E27FC236}">
                <a16:creationId xmlns:a16="http://schemas.microsoft.com/office/drawing/2014/main" id="{E5C3C0A0-77A4-C76A-657F-C234CA211B93}"/>
              </a:ext>
            </a:extLst>
          </p:cNvPr>
          <p:cNvSpPr txBox="1"/>
          <p:nvPr/>
        </p:nvSpPr>
        <p:spPr>
          <a:xfrm>
            <a:off x="7656132" y="5159456"/>
            <a:ext cx="1534520" cy="307777"/>
          </a:xfrm>
          <a:prstGeom prst="rect">
            <a:avLst/>
          </a:prstGeom>
          <a:noFill/>
        </p:spPr>
        <p:txBody>
          <a:bodyPr wrap="square" rtlCol="0">
            <a:spAutoFit/>
          </a:bodyPr>
          <a:lstStyle/>
          <a:p>
            <a:r>
              <a:rPr lang="ja-JP" altLang="en-US" sz="1400" dirty="0"/>
              <a:t>客の要望がある</a:t>
            </a:r>
            <a:endParaRPr lang="en-US" altLang="ja-JP" sz="1400" dirty="0"/>
          </a:p>
        </p:txBody>
      </p:sp>
      <p:sp>
        <p:nvSpPr>
          <p:cNvPr id="51" name="テキスト ボックス 50">
            <a:extLst>
              <a:ext uri="{FF2B5EF4-FFF2-40B4-BE49-F238E27FC236}">
                <a16:creationId xmlns:a16="http://schemas.microsoft.com/office/drawing/2014/main" id="{3207172A-4188-E40C-07D1-FD1376FA06CF}"/>
              </a:ext>
            </a:extLst>
          </p:cNvPr>
          <p:cNvSpPr txBox="1"/>
          <p:nvPr/>
        </p:nvSpPr>
        <p:spPr>
          <a:xfrm>
            <a:off x="8515062" y="4517725"/>
            <a:ext cx="1534520" cy="307777"/>
          </a:xfrm>
          <a:prstGeom prst="rect">
            <a:avLst/>
          </a:prstGeom>
          <a:noFill/>
        </p:spPr>
        <p:txBody>
          <a:bodyPr wrap="square" rtlCol="0">
            <a:spAutoFit/>
          </a:bodyPr>
          <a:lstStyle/>
          <a:p>
            <a:r>
              <a:rPr lang="ja-JP" altLang="en-US" sz="1400" dirty="0"/>
              <a:t>客が食べたい</a:t>
            </a:r>
            <a:endParaRPr lang="en-US" altLang="ja-JP" sz="1400" dirty="0"/>
          </a:p>
        </p:txBody>
      </p:sp>
      <p:cxnSp>
        <p:nvCxnSpPr>
          <p:cNvPr id="61" name="直線矢印コネクタ 60">
            <a:extLst>
              <a:ext uri="{FF2B5EF4-FFF2-40B4-BE49-F238E27FC236}">
                <a16:creationId xmlns:a16="http://schemas.microsoft.com/office/drawing/2014/main" id="{46CE7C1B-F40E-DD39-AD11-901BAA716E19}"/>
              </a:ext>
            </a:extLst>
          </p:cNvPr>
          <p:cNvCxnSpPr>
            <a:cxnSpLocks/>
          </p:cNvCxnSpPr>
          <p:nvPr/>
        </p:nvCxnSpPr>
        <p:spPr>
          <a:xfrm flipV="1">
            <a:off x="2735143" y="2454815"/>
            <a:ext cx="422945" cy="766607"/>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63" name="テキスト ボックス 62">
            <a:extLst>
              <a:ext uri="{FF2B5EF4-FFF2-40B4-BE49-F238E27FC236}">
                <a16:creationId xmlns:a16="http://schemas.microsoft.com/office/drawing/2014/main" id="{5112B667-3933-57D6-829F-3E409255A915}"/>
              </a:ext>
            </a:extLst>
          </p:cNvPr>
          <p:cNvSpPr txBox="1"/>
          <p:nvPr/>
        </p:nvSpPr>
        <p:spPr>
          <a:xfrm>
            <a:off x="2095648" y="3221003"/>
            <a:ext cx="1534520" cy="307777"/>
          </a:xfrm>
          <a:prstGeom prst="rect">
            <a:avLst/>
          </a:prstGeom>
          <a:noFill/>
        </p:spPr>
        <p:txBody>
          <a:bodyPr wrap="square" rtlCol="0">
            <a:spAutoFit/>
          </a:bodyPr>
          <a:lstStyle/>
          <a:p>
            <a:r>
              <a:rPr lang="ja-JP" altLang="en-US" sz="1400" dirty="0"/>
              <a:t>人手が足りない</a:t>
            </a:r>
            <a:endParaRPr kumimoji="1" lang="en-US" altLang="ja-JP" sz="1400" dirty="0"/>
          </a:p>
        </p:txBody>
      </p:sp>
      <p:cxnSp>
        <p:nvCxnSpPr>
          <p:cNvPr id="64" name="直線矢印コネクタ 63">
            <a:extLst>
              <a:ext uri="{FF2B5EF4-FFF2-40B4-BE49-F238E27FC236}">
                <a16:creationId xmlns:a16="http://schemas.microsoft.com/office/drawing/2014/main" id="{1CA914F6-4C10-070E-843D-BB75FC012A40}"/>
              </a:ext>
            </a:extLst>
          </p:cNvPr>
          <p:cNvCxnSpPr>
            <a:cxnSpLocks/>
          </p:cNvCxnSpPr>
          <p:nvPr/>
        </p:nvCxnSpPr>
        <p:spPr>
          <a:xfrm>
            <a:off x="2357005" y="2920570"/>
            <a:ext cx="546476"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65" name="テキスト ボックス 64">
            <a:extLst>
              <a:ext uri="{FF2B5EF4-FFF2-40B4-BE49-F238E27FC236}">
                <a16:creationId xmlns:a16="http://schemas.microsoft.com/office/drawing/2014/main" id="{DD623789-769A-D4FE-7DEF-16111DEB83B3}"/>
              </a:ext>
            </a:extLst>
          </p:cNvPr>
          <p:cNvSpPr txBox="1"/>
          <p:nvPr/>
        </p:nvSpPr>
        <p:spPr>
          <a:xfrm>
            <a:off x="1200623" y="2685865"/>
            <a:ext cx="1534520" cy="523220"/>
          </a:xfrm>
          <a:prstGeom prst="rect">
            <a:avLst/>
          </a:prstGeom>
          <a:noFill/>
        </p:spPr>
        <p:txBody>
          <a:bodyPr wrap="square" rtlCol="0">
            <a:spAutoFit/>
          </a:bodyPr>
          <a:lstStyle/>
          <a:p>
            <a:r>
              <a:rPr lang="ja-JP" altLang="en-US" sz="1400" dirty="0"/>
              <a:t>募集しても</a:t>
            </a:r>
            <a:endParaRPr lang="en-US" altLang="ja-JP" sz="1400" dirty="0"/>
          </a:p>
          <a:p>
            <a:r>
              <a:rPr lang="ja-JP" altLang="en-US" sz="1400" dirty="0"/>
              <a:t>入らない</a:t>
            </a:r>
            <a:endParaRPr lang="en-US" altLang="ja-JP" sz="1400" dirty="0"/>
          </a:p>
        </p:txBody>
      </p:sp>
      <p:cxnSp>
        <p:nvCxnSpPr>
          <p:cNvPr id="66" name="直線矢印コネクタ 65">
            <a:extLst>
              <a:ext uri="{FF2B5EF4-FFF2-40B4-BE49-F238E27FC236}">
                <a16:creationId xmlns:a16="http://schemas.microsoft.com/office/drawing/2014/main" id="{4BBCD842-BE47-D676-6D08-BFE9E9ED11E9}"/>
              </a:ext>
            </a:extLst>
          </p:cNvPr>
          <p:cNvCxnSpPr>
            <a:cxnSpLocks/>
          </p:cNvCxnSpPr>
          <p:nvPr/>
        </p:nvCxnSpPr>
        <p:spPr>
          <a:xfrm>
            <a:off x="2102446" y="1502900"/>
            <a:ext cx="1566160"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68" name="直線矢印コネクタ 67">
            <a:extLst>
              <a:ext uri="{FF2B5EF4-FFF2-40B4-BE49-F238E27FC236}">
                <a16:creationId xmlns:a16="http://schemas.microsoft.com/office/drawing/2014/main" id="{AB8D753C-BFB3-1A1C-8FDB-18C133418ED7}"/>
              </a:ext>
            </a:extLst>
          </p:cNvPr>
          <p:cNvCxnSpPr>
            <a:cxnSpLocks/>
          </p:cNvCxnSpPr>
          <p:nvPr/>
        </p:nvCxnSpPr>
        <p:spPr>
          <a:xfrm flipH="1">
            <a:off x="7939355" y="4676374"/>
            <a:ext cx="498424"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69" name="直線矢印コネクタ 68">
            <a:extLst>
              <a:ext uri="{FF2B5EF4-FFF2-40B4-BE49-F238E27FC236}">
                <a16:creationId xmlns:a16="http://schemas.microsoft.com/office/drawing/2014/main" id="{272DA2A5-6671-9905-50B9-5E2241FA0023}"/>
              </a:ext>
            </a:extLst>
          </p:cNvPr>
          <p:cNvCxnSpPr>
            <a:cxnSpLocks/>
          </p:cNvCxnSpPr>
          <p:nvPr/>
        </p:nvCxnSpPr>
        <p:spPr>
          <a:xfrm flipV="1">
            <a:off x="2808365" y="1528618"/>
            <a:ext cx="166738" cy="37327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71" name="テキスト ボックス 70">
            <a:extLst>
              <a:ext uri="{FF2B5EF4-FFF2-40B4-BE49-F238E27FC236}">
                <a16:creationId xmlns:a16="http://schemas.microsoft.com/office/drawing/2014/main" id="{D4D8822E-4E76-3E3E-34F4-D177232E3F29}"/>
              </a:ext>
            </a:extLst>
          </p:cNvPr>
          <p:cNvSpPr txBox="1"/>
          <p:nvPr/>
        </p:nvSpPr>
        <p:spPr>
          <a:xfrm>
            <a:off x="1872848" y="1921183"/>
            <a:ext cx="2013591" cy="307777"/>
          </a:xfrm>
          <a:prstGeom prst="rect">
            <a:avLst/>
          </a:prstGeom>
          <a:noFill/>
        </p:spPr>
        <p:txBody>
          <a:bodyPr wrap="square" rtlCol="0">
            <a:spAutoFit/>
          </a:bodyPr>
          <a:lstStyle/>
          <a:p>
            <a:r>
              <a:rPr lang="ja-JP" altLang="en-US" sz="1400" dirty="0"/>
              <a:t>種類</a:t>
            </a:r>
            <a:r>
              <a:rPr kumimoji="1" lang="ja-JP" altLang="en-US" sz="1400" dirty="0"/>
              <a:t>を変える気がない</a:t>
            </a:r>
          </a:p>
        </p:txBody>
      </p:sp>
      <p:cxnSp>
        <p:nvCxnSpPr>
          <p:cNvPr id="73" name="直線矢印コネクタ 72">
            <a:extLst>
              <a:ext uri="{FF2B5EF4-FFF2-40B4-BE49-F238E27FC236}">
                <a16:creationId xmlns:a16="http://schemas.microsoft.com/office/drawing/2014/main" id="{A33D80D1-ACF4-1B3F-38C5-9514E1D23350}"/>
              </a:ext>
            </a:extLst>
          </p:cNvPr>
          <p:cNvCxnSpPr>
            <a:cxnSpLocks/>
          </p:cNvCxnSpPr>
          <p:nvPr/>
        </p:nvCxnSpPr>
        <p:spPr>
          <a:xfrm>
            <a:off x="2298777" y="1764510"/>
            <a:ext cx="546476"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74" name="テキスト ボックス 73">
            <a:extLst>
              <a:ext uri="{FF2B5EF4-FFF2-40B4-BE49-F238E27FC236}">
                <a16:creationId xmlns:a16="http://schemas.microsoft.com/office/drawing/2014/main" id="{F4693F9C-D16F-75FA-65D2-0E4179C89690}"/>
              </a:ext>
            </a:extLst>
          </p:cNvPr>
          <p:cNvSpPr txBox="1"/>
          <p:nvPr/>
        </p:nvSpPr>
        <p:spPr>
          <a:xfrm>
            <a:off x="900662" y="1667309"/>
            <a:ext cx="1839757" cy="307777"/>
          </a:xfrm>
          <a:prstGeom prst="rect">
            <a:avLst/>
          </a:prstGeom>
          <a:noFill/>
        </p:spPr>
        <p:txBody>
          <a:bodyPr wrap="square" rtlCol="0">
            <a:spAutoFit/>
          </a:bodyPr>
          <a:lstStyle/>
          <a:p>
            <a:r>
              <a:rPr lang="ja-JP" altLang="en-US" sz="1400" dirty="0">
                <a:solidFill>
                  <a:srgbClr val="FF0000"/>
                </a:solidFill>
              </a:rPr>
              <a:t>傾向をみてない</a:t>
            </a:r>
            <a:endParaRPr kumimoji="1" lang="ja-JP" altLang="en-US" sz="1400" dirty="0">
              <a:solidFill>
                <a:srgbClr val="FF0000"/>
              </a:solidFill>
            </a:endParaRPr>
          </a:p>
        </p:txBody>
      </p:sp>
      <p:sp>
        <p:nvSpPr>
          <p:cNvPr id="77" name="テキスト ボックス 76">
            <a:extLst>
              <a:ext uri="{FF2B5EF4-FFF2-40B4-BE49-F238E27FC236}">
                <a16:creationId xmlns:a16="http://schemas.microsoft.com/office/drawing/2014/main" id="{9EF4F5AB-824C-0689-22CC-ECCF61D25AE7}"/>
              </a:ext>
            </a:extLst>
          </p:cNvPr>
          <p:cNvSpPr txBox="1"/>
          <p:nvPr/>
        </p:nvSpPr>
        <p:spPr>
          <a:xfrm>
            <a:off x="9839224" y="5415164"/>
            <a:ext cx="1534520" cy="738664"/>
          </a:xfrm>
          <a:prstGeom prst="rect">
            <a:avLst/>
          </a:prstGeom>
          <a:noFill/>
        </p:spPr>
        <p:txBody>
          <a:bodyPr wrap="square" rtlCol="0">
            <a:spAutoFit/>
          </a:bodyPr>
          <a:lstStyle/>
          <a:p>
            <a:r>
              <a:rPr lang="en-US" altLang="ja-JP" sz="1400" dirty="0"/>
              <a:t>2024.11.20</a:t>
            </a:r>
          </a:p>
          <a:p>
            <a:r>
              <a:rPr lang="ja-JP" altLang="en-US" sz="1400" dirty="0"/>
              <a:t>愛知太郎作成</a:t>
            </a:r>
            <a:endParaRPr lang="en-US" altLang="ja-JP" sz="1400" dirty="0"/>
          </a:p>
          <a:p>
            <a:r>
              <a:rPr lang="ja-JP" altLang="en-US" sz="1400" dirty="0"/>
              <a:t>メンバー全員</a:t>
            </a:r>
            <a:r>
              <a:rPr lang="en-US" altLang="ja-JP" sz="1400" dirty="0"/>
              <a:t>5</a:t>
            </a:r>
            <a:r>
              <a:rPr lang="ja-JP" altLang="en-US" sz="1400" dirty="0"/>
              <a:t>名</a:t>
            </a:r>
            <a:endParaRPr lang="en-US" altLang="ja-JP" sz="1400" dirty="0"/>
          </a:p>
        </p:txBody>
      </p:sp>
      <p:cxnSp>
        <p:nvCxnSpPr>
          <p:cNvPr id="78" name="直線矢印コネクタ 77">
            <a:extLst>
              <a:ext uri="{FF2B5EF4-FFF2-40B4-BE49-F238E27FC236}">
                <a16:creationId xmlns:a16="http://schemas.microsoft.com/office/drawing/2014/main" id="{80B5AD51-0302-B10F-0315-7795880CF793}"/>
              </a:ext>
            </a:extLst>
          </p:cNvPr>
          <p:cNvCxnSpPr>
            <a:cxnSpLocks/>
            <a:stCxn id="79" idx="1"/>
          </p:cNvCxnSpPr>
          <p:nvPr/>
        </p:nvCxnSpPr>
        <p:spPr>
          <a:xfrm flipH="1">
            <a:off x="7783949" y="1921183"/>
            <a:ext cx="1232908"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79" name="テキスト ボックス 78">
            <a:extLst>
              <a:ext uri="{FF2B5EF4-FFF2-40B4-BE49-F238E27FC236}">
                <a16:creationId xmlns:a16="http://schemas.microsoft.com/office/drawing/2014/main" id="{F020E3BB-D166-CCAA-0986-6F51081C1B13}"/>
              </a:ext>
            </a:extLst>
          </p:cNvPr>
          <p:cNvSpPr txBox="1"/>
          <p:nvPr/>
        </p:nvSpPr>
        <p:spPr>
          <a:xfrm>
            <a:off x="9016857" y="1659573"/>
            <a:ext cx="1534520" cy="523220"/>
          </a:xfrm>
          <a:prstGeom prst="rect">
            <a:avLst/>
          </a:prstGeom>
          <a:noFill/>
        </p:spPr>
        <p:txBody>
          <a:bodyPr wrap="square" rtlCol="0">
            <a:spAutoFit/>
          </a:bodyPr>
          <a:lstStyle/>
          <a:p>
            <a:r>
              <a:rPr lang="ja-JP" altLang="en-US" sz="1400" dirty="0"/>
              <a:t>好みで</a:t>
            </a:r>
            <a:endParaRPr lang="en-US" altLang="ja-JP" sz="1400" dirty="0"/>
          </a:p>
          <a:p>
            <a:r>
              <a:rPr lang="ja-JP" altLang="en-US" sz="1400" dirty="0"/>
              <a:t>注文</a:t>
            </a:r>
            <a:endParaRPr lang="en-US" altLang="ja-JP" sz="1400" dirty="0"/>
          </a:p>
        </p:txBody>
      </p:sp>
      <p:cxnSp>
        <p:nvCxnSpPr>
          <p:cNvPr id="81" name="直線矢印コネクタ 80">
            <a:extLst>
              <a:ext uri="{FF2B5EF4-FFF2-40B4-BE49-F238E27FC236}">
                <a16:creationId xmlns:a16="http://schemas.microsoft.com/office/drawing/2014/main" id="{DB4D6133-4FFA-4126-313E-A98DF786FD25}"/>
              </a:ext>
            </a:extLst>
          </p:cNvPr>
          <p:cNvCxnSpPr>
            <a:cxnSpLocks/>
          </p:cNvCxnSpPr>
          <p:nvPr/>
        </p:nvCxnSpPr>
        <p:spPr>
          <a:xfrm flipH="1" flipV="1">
            <a:off x="8344794" y="1948430"/>
            <a:ext cx="366802" cy="766607"/>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82" name="テキスト ボックス 81">
            <a:extLst>
              <a:ext uri="{FF2B5EF4-FFF2-40B4-BE49-F238E27FC236}">
                <a16:creationId xmlns:a16="http://schemas.microsoft.com/office/drawing/2014/main" id="{22937C51-9083-9711-6092-CE76CBEEFB1D}"/>
              </a:ext>
            </a:extLst>
          </p:cNvPr>
          <p:cNvSpPr txBox="1"/>
          <p:nvPr/>
        </p:nvSpPr>
        <p:spPr>
          <a:xfrm>
            <a:off x="8466226" y="2662233"/>
            <a:ext cx="1534520" cy="523220"/>
          </a:xfrm>
          <a:prstGeom prst="rect">
            <a:avLst/>
          </a:prstGeom>
          <a:noFill/>
        </p:spPr>
        <p:txBody>
          <a:bodyPr wrap="square" rtlCol="0">
            <a:spAutoFit/>
          </a:bodyPr>
          <a:lstStyle/>
          <a:p>
            <a:r>
              <a:rPr lang="ja-JP" altLang="en-US" sz="1400" dirty="0"/>
              <a:t>自身の</a:t>
            </a:r>
            <a:endParaRPr lang="en-US" altLang="ja-JP" sz="1400" dirty="0"/>
          </a:p>
          <a:p>
            <a:r>
              <a:rPr lang="ja-JP" altLang="en-US" sz="1400" dirty="0"/>
              <a:t>好き嫌いから</a:t>
            </a:r>
            <a:endParaRPr lang="en-US" altLang="ja-JP" sz="1400" dirty="0"/>
          </a:p>
        </p:txBody>
      </p:sp>
      <p:sp>
        <p:nvSpPr>
          <p:cNvPr id="2" name="テキスト ボックス 1">
            <a:extLst>
              <a:ext uri="{FF2B5EF4-FFF2-40B4-BE49-F238E27FC236}">
                <a16:creationId xmlns:a16="http://schemas.microsoft.com/office/drawing/2014/main" id="{64E56706-19AD-1132-8C3D-3F59634963F5}"/>
              </a:ext>
            </a:extLst>
          </p:cNvPr>
          <p:cNvSpPr txBox="1"/>
          <p:nvPr/>
        </p:nvSpPr>
        <p:spPr>
          <a:xfrm>
            <a:off x="640080" y="6318504"/>
            <a:ext cx="11036808" cy="307777"/>
          </a:xfrm>
          <a:prstGeom prst="rect">
            <a:avLst/>
          </a:prstGeom>
          <a:noFill/>
        </p:spPr>
        <p:txBody>
          <a:bodyPr wrap="square" rtlCol="0">
            <a:spAutoFit/>
          </a:bodyPr>
          <a:lstStyle/>
          <a:p>
            <a:r>
              <a:rPr kumimoji="1" lang="ja-JP" altLang="en-US" sz="1400" dirty="0"/>
              <a:t>製造の場合、通常</a:t>
            </a:r>
            <a:r>
              <a:rPr kumimoji="1" lang="en-US" altLang="ja-JP" sz="1400" dirty="0"/>
              <a:t>4M</a:t>
            </a:r>
            <a:r>
              <a:rPr kumimoji="1" lang="ja-JP" altLang="en-US" sz="1400" dirty="0"/>
              <a:t>で考える。人</a:t>
            </a:r>
            <a:r>
              <a:rPr kumimoji="1" lang="en-US" altLang="ja-JP" sz="1400" dirty="0"/>
              <a:t>(Man),</a:t>
            </a:r>
            <a:r>
              <a:rPr kumimoji="1" lang="ja-JP" altLang="en-US" sz="1400" dirty="0"/>
              <a:t>方法</a:t>
            </a:r>
            <a:r>
              <a:rPr kumimoji="1" lang="en-US" altLang="ja-JP" sz="1400" dirty="0"/>
              <a:t>(</a:t>
            </a:r>
            <a:r>
              <a:rPr lang="en-US" altLang="ja-JP" sz="1400" dirty="0"/>
              <a:t>Method),</a:t>
            </a:r>
            <a:r>
              <a:rPr lang="ja-JP" altLang="en-US" sz="1400" dirty="0"/>
              <a:t>機械</a:t>
            </a:r>
            <a:r>
              <a:rPr lang="en-US" altLang="ja-JP" sz="1400" dirty="0"/>
              <a:t>(Machine),</a:t>
            </a:r>
            <a:r>
              <a:rPr lang="ja-JP" altLang="en-US" sz="1400" dirty="0"/>
              <a:t>材料</a:t>
            </a:r>
            <a:r>
              <a:rPr lang="en-US" altLang="ja-JP" sz="1400" dirty="0"/>
              <a:t>(Material)   *</a:t>
            </a:r>
            <a:r>
              <a:rPr lang="ja-JP" altLang="en-US" sz="1400" dirty="0"/>
              <a:t>測定</a:t>
            </a:r>
            <a:r>
              <a:rPr lang="en-US" altLang="ja-JP" sz="1400" dirty="0"/>
              <a:t>(Measurement),</a:t>
            </a:r>
            <a:r>
              <a:rPr lang="ja-JP" altLang="en-US" sz="1400" dirty="0"/>
              <a:t>環境</a:t>
            </a:r>
            <a:r>
              <a:rPr lang="en-US" altLang="ja-JP" sz="1400" dirty="0"/>
              <a:t>(Environment)</a:t>
            </a:r>
            <a:endParaRPr kumimoji="1" lang="en-US" altLang="ja-JP" sz="1400" dirty="0"/>
          </a:p>
        </p:txBody>
      </p:sp>
      <p:sp>
        <p:nvSpPr>
          <p:cNvPr id="6" name="テキスト ボックス 5">
            <a:extLst>
              <a:ext uri="{FF2B5EF4-FFF2-40B4-BE49-F238E27FC236}">
                <a16:creationId xmlns:a16="http://schemas.microsoft.com/office/drawing/2014/main" id="{46D8D06E-FEFA-DC31-28C8-B43B4F8F0E7B}"/>
              </a:ext>
            </a:extLst>
          </p:cNvPr>
          <p:cNvSpPr txBox="1"/>
          <p:nvPr/>
        </p:nvSpPr>
        <p:spPr>
          <a:xfrm>
            <a:off x="9938851" y="888027"/>
            <a:ext cx="1534520" cy="307777"/>
          </a:xfrm>
          <a:prstGeom prst="rect">
            <a:avLst/>
          </a:prstGeom>
          <a:noFill/>
        </p:spPr>
        <p:txBody>
          <a:bodyPr wrap="square" rtlCol="0">
            <a:spAutoFit/>
          </a:bodyPr>
          <a:lstStyle/>
          <a:p>
            <a:r>
              <a:rPr lang="ja-JP" altLang="en-US" sz="1400" b="1" dirty="0"/>
              <a:t>*太字は事実</a:t>
            </a:r>
            <a:endParaRPr lang="en-US" altLang="ja-JP" sz="1400" b="1" dirty="0"/>
          </a:p>
        </p:txBody>
      </p:sp>
      <p:cxnSp>
        <p:nvCxnSpPr>
          <p:cNvPr id="9" name="直線矢印コネクタ 8">
            <a:extLst>
              <a:ext uri="{FF2B5EF4-FFF2-40B4-BE49-F238E27FC236}">
                <a16:creationId xmlns:a16="http://schemas.microsoft.com/office/drawing/2014/main" id="{250B95F1-B33D-38F7-1046-54C45FEDD4FF}"/>
              </a:ext>
            </a:extLst>
          </p:cNvPr>
          <p:cNvCxnSpPr>
            <a:cxnSpLocks/>
          </p:cNvCxnSpPr>
          <p:nvPr/>
        </p:nvCxnSpPr>
        <p:spPr>
          <a:xfrm flipH="1">
            <a:off x="4299971" y="1576420"/>
            <a:ext cx="142407" cy="255993"/>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0" name="テキスト ボックス 19">
            <a:extLst>
              <a:ext uri="{FF2B5EF4-FFF2-40B4-BE49-F238E27FC236}">
                <a16:creationId xmlns:a16="http://schemas.microsoft.com/office/drawing/2014/main" id="{416A3D32-A6BC-BB05-94C0-6F5D6AC2B95A}"/>
              </a:ext>
            </a:extLst>
          </p:cNvPr>
          <p:cNvSpPr txBox="1"/>
          <p:nvPr/>
        </p:nvSpPr>
        <p:spPr>
          <a:xfrm>
            <a:off x="4365581" y="1227398"/>
            <a:ext cx="1534520" cy="307777"/>
          </a:xfrm>
          <a:prstGeom prst="rect">
            <a:avLst/>
          </a:prstGeom>
          <a:noFill/>
        </p:spPr>
        <p:txBody>
          <a:bodyPr wrap="square" rtlCol="0">
            <a:spAutoFit/>
          </a:bodyPr>
          <a:lstStyle/>
          <a:p>
            <a:r>
              <a:rPr lang="ja-JP" altLang="en-US" sz="1400" dirty="0"/>
              <a:t>利益を出すため</a:t>
            </a:r>
            <a:endParaRPr lang="en-US" altLang="ja-JP" sz="1400" dirty="0"/>
          </a:p>
        </p:txBody>
      </p:sp>
      <p:sp>
        <p:nvSpPr>
          <p:cNvPr id="24" name="テキスト ボックス 23">
            <a:extLst>
              <a:ext uri="{FF2B5EF4-FFF2-40B4-BE49-F238E27FC236}">
                <a16:creationId xmlns:a16="http://schemas.microsoft.com/office/drawing/2014/main" id="{AEDEB9A7-1933-8C21-F979-711D7A3BB4F6}"/>
              </a:ext>
            </a:extLst>
          </p:cNvPr>
          <p:cNvSpPr txBox="1"/>
          <p:nvPr/>
        </p:nvSpPr>
        <p:spPr>
          <a:xfrm>
            <a:off x="8389280" y="1069911"/>
            <a:ext cx="1534520" cy="523220"/>
          </a:xfrm>
          <a:prstGeom prst="rect">
            <a:avLst/>
          </a:prstGeom>
          <a:noFill/>
        </p:spPr>
        <p:txBody>
          <a:bodyPr wrap="square" rtlCol="0">
            <a:spAutoFit/>
          </a:bodyPr>
          <a:lstStyle/>
          <a:p>
            <a:r>
              <a:rPr lang="ja-JP" altLang="en-US" sz="1400" dirty="0"/>
              <a:t>昔からの慣習で</a:t>
            </a:r>
            <a:endParaRPr lang="en-US" altLang="ja-JP" sz="1400" dirty="0"/>
          </a:p>
          <a:p>
            <a:r>
              <a:rPr lang="ja-JP" altLang="en-US" sz="1400" dirty="0"/>
              <a:t>仕入れる</a:t>
            </a:r>
            <a:endParaRPr lang="en-US" altLang="ja-JP" sz="1400" dirty="0"/>
          </a:p>
        </p:txBody>
      </p:sp>
      <p:cxnSp>
        <p:nvCxnSpPr>
          <p:cNvPr id="29" name="直線矢印コネクタ 28">
            <a:extLst>
              <a:ext uri="{FF2B5EF4-FFF2-40B4-BE49-F238E27FC236}">
                <a16:creationId xmlns:a16="http://schemas.microsoft.com/office/drawing/2014/main" id="{5456094D-57FF-3BEA-944B-86696AF86328}"/>
              </a:ext>
            </a:extLst>
          </p:cNvPr>
          <p:cNvCxnSpPr>
            <a:cxnSpLocks/>
          </p:cNvCxnSpPr>
          <p:nvPr/>
        </p:nvCxnSpPr>
        <p:spPr>
          <a:xfrm flipH="1">
            <a:off x="8233606" y="1564543"/>
            <a:ext cx="166796" cy="350996"/>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51611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 name="テキスト ボックス 6">
            <a:extLst>
              <a:ext uri="{FF2B5EF4-FFF2-40B4-BE49-F238E27FC236}">
                <a16:creationId xmlns:a16="http://schemas.microsoft.com/office/drawing/2014/main" id="{405A8C1D-8B70-5072-E44E-5F8057CD5207}"/>
              </a:ext>
            </a:extLst>
          </p:cNvPr>
          <p:cNvSpPr txBox="1"/>
          <p:nvPr/>
        </p:nvSpPr>
        <p:spPr>
          <a:xfrm>
            <a:off x="1179576" y="624602"/>
            <a:ext cx="2459736" cy="369332"/>
          </a:xfrm>
          <a:prstGeom prst="rect">
            <a:avLst/>
          </a:prstGeom>
          <a:noFill/>
        </p:spPr>
        <p:txBody>
          <a:bodyPr wrap="square" rtlCol="0">
            <a:spAutoFit/>
          </a:bodyPr>
          <a:lstStyle/>
          <a:p>
            <a:r>
              <a:rPr kumimoji="1" lang="ja-JP" altLang="en-US" dirty="0"/>
              <a:t>要因解析</a:t>
            </a:r>
          </a:p>
        </p:txBody>
      </p:sp>
      <p:sp>
        <p:nvSpPr>
          <p:cNvPr id="8" name="テキスト ボックス 7">
            <a:extLst>
              <a:ext uri="{FF2B5EF4-FFF2-40B4-BE49-F238E27FC236}">
                <a16:creationId xmlns:a16="http://schemas.microsoft.com/office/drawing/2014/main" id="{5B8E7A65-C6DF-51D9-BCCE-95D4BAB0FA1D}"/>
              </a:ext>
            </a:extLst>
          </p:cNvPr>
          <p:cNvSpPr txBox="1"/>
          <p:nvPr/>
        </p:nvSpPr>
        <p:spPr>
          <a:xfrm>
            <a:off x="10571472" y="2143125"/>
            <a:ext cx="738664" cy="3048000"/>
          </a:xfrm>
          <a:prstGeom prst="rect">
            <a:avLst/>
          </a:prstGeom>
          <a:noFill/>
          <a:ln>
            <a:solidFill>
              <a:schemeClr val="accent1">
                <a:shade val="15000"/>
              </a:schemeClr>
            </a:solidFill>
          </a:ln>
        </p:spPr>
        <p:txBody>
          <a:bodyPr vert="eaVert" wrap="square" rtlCol="0">
            <a:spAutoFit/>
          </a:bodyPr>
          <a:lstStyle/>
          <a:p>
            <a:pPr algn="ctr"/>
            <a:r>
              <a:rPr kumimoji="1" lang="ja-JP" altLang="en-US" dirty="0"/>
              <a:t>弁当のフードロスが多い（損失金額大）</a:t>
            </a:r>
          </a:p>
        </p:txBody>
      </p:sp>
      <p:cxnSp>
        <p:nvCxnSpPr>
          <p:cNvPr id="13" name="直線矢印コネクタ 12">
            <a:extLst>
              <a:ext uri="{FF2B5EF4-FFF2-40B4-BE49-F238E27FC236}">
                <a16:creationId xmlns:a16="http://schemas.microsoft.com/office/drawing/2014/main" id="{20869A7C-F7BB-2550-C978-35F26517FEDA}"/>
              </a:ext>
            </a:extLst>
          </p:cNvPr>
          <p:cNvCxnSpPr/>
          <p:nvPr/>
        </p:nvCxnSpPr>
        <p:spPr>
          <a:xfrm>
            <a:off x="1762125" y="3562350"/>
            <a:ext cx="8787110" cy="0"/>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5" name="テキスト ボックス 14">
            <a:extLst>
              <a:ext uri="{FF2B5EF4-FFF2-40B4-BE49-F238E27FC236}">
                <a16:creationId xmlns:a16="http://schemas.microsoft.com/office/drawing/2014/main" id="{711A4EE1-9070-6587-19A2-1AFCAAAE16E7}"/>
              </a:ext>
            </a:extLst>
          </p:cNvPr>
          <p:cNvSpPr txBox="1"/>
          <p:nvPr/>
        </p:nvSpPr>
        <p:spPr>
          <a:xfrm>
            <a:off x="2027872" y="5749376"/>
            <a:ext cx="1704975" cy="338554"/>
          </a:xfrm>
          <a:prstGeom prst="rect">
            <a:avLst/>
          </a:prstGeom>
          <a:noFill/>
          <a:ln>
            <a:solidFill>
              <a:schemeClr val="tx1"/>
            </a:solidFill>
          </a:ln>
        </p:spPr>
        <p:txBody>
          <a:bodyPr wrap="square" rtlCol="0">
            <a:spAutoFit/>
          </a:bodyPr>
          <a:lstStyle/>
          <a:p>
            <a:pPr algn="ctr"/>
            <a:r>
              <a:rPr lang="ja-JP" altLang="en-US" sz="1600" dirty="0"/>
              <a:t>売り場</a:t>
            </a:r>
            <a:endParaRPr kumimoji="1" lang="ja-JP" altLang="en-US" sz="1600" dirty="0"/>
          </a:p>
        </p:txBody>
      </p:sp>
      <p:sp>
        <p:nvSpPr>
          <p:cNvPr id="16" name="テキスト ボックス 15">
            <a:extLst>
              <a:ext uri="{FF2B5EF4-FFF2-40B4-BE49-F238E27FC236}">
                <a16:creationId xmlns:a16="http://schemas.microsoft.com/office/drawing/2014/main" id="{9A711CDE-D65E-AE30-D2B7-C5FF4A00FA06}"/>
              </a:ext>
            </a:extLst>
          </p:cNvPr>
          <p:cNvSpPr txBox="1"/>
          <p:nvPr/>
        </p:nvSpPr>
        <p:spPr>
          <a:xfrm>
            <a:off x="5585417" y="5749376"/>
            <a:ext cx="1704975" cy="338554"/>
          </a:xfrm>
          <a:prstGeom prst="rect">
            <a:avLst/>
          </a:prstGeom>
          <a:noFill/>
          <a:ln>
            <a:solidFill>
              <a:schemeClr val="tx1"/>
            </a:solidFill>
          </a:ln>
        </p:spPr>
        <p:txBody>
          <a:bodyPr wrap="square" rtlCol="0">
            <a:spAutoFit/>
          </a:bodyPr>
          <a:lstStyle/>
          <a:p>
            <a:pPr algn="ctr"/>
            <a:r>
              <a:rPr kumimoji="1" lang="ja-JP" altLang="en-US" sz="1600" dirty="0"/>
              <a:t>弁当</a:t>
            </a:r>
          </a:p>
        </p:txBody>
      </p:sp>
      <p:sp>
        <p:nvSpPr>
          <p:cNvPr id="17" name="テキスト ボックス 16">
            <a:extLst>
              <a:ext uri="{FF2B5EF4-FFF2-40B4-BE49-F238E27FC236}">
                <a16:creationId xmlns:a16="http://schemas.microsoft.com/office/drawing/2014/main" id="{3EC6EA7D-C70F-8B23-41AA-CD48757A09CF}"/>
              </a:ext>
            </a:extLst>
          </p:cNvPr>
          <p:cNvSpPr txBox="1"/>
          <p:nvPr/>
        </p:nvSpPr>
        <p:spPr>
          <a:xfrm>
            <a:off x="4761928" y="857250"/>
            <a:ext cx="1704975" cy="338554"/>
          </a:xfrm>
          <a:prstGeom prst="rect">
            <a:avLst/>
          </a:prstGeom>
          <a:noFill/>
          <a:ln>
            <a:solidFill>
              <a:schemeClr val="tx1"/>
            </a:solidFill>
          </a:ln>
        </p:spPr>
        <p:txBody>
          <a:bodyPr wrap="square" rtlCol="0">
            <a:spAutoFit/>
          </a:bodyPr>
          <a:lstStyle/>
          <a:p>
            <a:pPr algn="ctr"/>
            <a:r>
              <a:rPr kumimoji="1" lang="ja-JP" altLang="en-US" sz="1600" dirty="0"/>
              <a:t>仕入れ方法</a:t>
            </a:r>
          </a:p>
        </p:txBody>
      </p:sp>
      <p:cxnSp>
        <p:nvCxnSpPr>
          <p:cNvPr id="3" name="直線矢印コネクタ 2">
            <a:extLst>
              <a:ext uri="{FF2B5EF4-FFF2-40B4-BE49-F238E27FC236}">
                <a16:creationId xmlns:a16="http://schemas.microsoft.com/office/drawing/2014/main" id="{EC13DDA1-DD98-05B1-E121-5AB0B352E2EB}"/>
              </a:ext>
            </a:extLst>
          </p:cNvPr>
          <p:cNvCxnSpPr/>
          <p:nvPr/>
        </p:nvCxnSpPr>
        <p:spPr>
          <a:xfrm>
            <a:off x="5495544" y="1226582"/>
            <a:ext cx="1269873" cy="2366546"/>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 name="直線矢印コネクタ 4">
            <a:extLst>
              <a:ext uri="{FF2B5EF4-FFF2-40B4-BE49-F238E27FC236}">
                <a16:creationId xmlns:a16="http://schemas.microsoft.com/office/drawing/2014/main" id="{8E5313A3-70EB-4B9A-9DE6-E21CF35525D6}"/>
              </a:ext>
            </a:extLst>
          </p:cNvPr>
          <p:cNvCxnSpPr>
            <a:cxnSpLocks/>
          </p:cNvCxnSpPr>
          <p:nvPr/>
        </p:nvCxnSpPr>
        <p:spPr>
          <a:xfrm flipV="1">
            <a:off x="2880360" y="3593128"/>
            <a:ext cx="1356169" cy="2166492"/>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0" name="直線矢印コネクタ 9">
            <a:extLst>
              <a:ext uri="{FF2B5EF4-FFF2-40B4-BE49-F238E27FC236}">
                <a16:creationId xmlns:a16="http://schemas.microsoft.com/office/drawing/2014/main" id="{B6F70B82-0C2A-2C5B-D976-89C063B5554E}"/>
              </a:ext>
            </a:extLst>
          </p:cNvPr>
          <p:cNvCxnSpPr>
            <a:cxnSpLocks/>
          </p:cNvCxnSpPr>
          <p:nvPr/>
        </p:nvCxnSpPr>
        <p:spPr>
          <a:xfrm flipV="1">
            <a:off x="6437905" y="3562350"/>
            <a:ext cx="1356169" cy="2166492"/>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2" name="直線矢印コネクタ 11">
            <a:extLst>
              <a:ext uri="{FF2B5EF4-FFF2-40B4-BE49-F238E27FC236}">
                <a16:creationId xmlns:a16="http://schemas.microsoft.com/office/drawing/2014/main" id="{FAA610A4-6A70-5950-7C71-764270916DE3}"/>
              </a:ext>
            </a:extLst>
          </p:cNvPr>
          <p:cNvCxnSpPr/>
          <p:nvPr/>
        </p:nvCxnSpPr>
        <p:spPr>
          <a:xfrm>
            <a:off x="4041648" y="2435733"/>
            <a:ext cx="2066544"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8" name="テキスト ボックス 17">
            <a:extLst>
              <a:ext uri="{FF2B5EF4-FFF2-40B4-BE49-F238E27FC236}">
                <a16:creationId xmlns:a16="http://schemas.microsoft.com/office/drawing/2014/main" id="{395A198E-26F0-CF32-F203-45119DAE110E}"/>
              </a:ext>
            </a:extLst>
          </p:cNvPr>
          <p:cNvSpPr txBox="1"/>
          <p:nvPr/>
        </p:nvSpPr>
        <p:spPr>
          <a:xfrm>
            <a:off x="2721747" y="2118444"/>
            <a:ext cx="1534520" cy="523220"/>
          </a:xfrm>
          <a:prstGeom prst="rect">
            <a:avLst/>
          </a:prstGeom>
          <a:noFill/>
        </p:spPr>
        <p:txBody>
          <a:bodyPr wrap="square" rtlCol="0">
            <a:spAutoFit/>
          </a:bodyPr>
          <a:lstStyle/>
          <a:p>
            <a:r>
              <a:rPr lang="ja-JP" altLang="en-US" sz="1400" b="1" dirty="0"/>
              <a:t>担当者は一人</a:t>
            </a:r>
            <a:endParaRPr lang="en-US" altLang="ja-JP" sz="1400" b="1" dirty="0"/>
          </a:p>
          <a:p>
            <a:r>
              <a:rPr kumimoji="1" lang="ja-JP" altLang="en-US" sz="1400" b="1" dirty="0"/>
              <a:t>で行ってる</a:t>
            </a:r>
            <a:endParaRPr kumimoji="1" lang="en-US" altLang="ja-JP" sz="1400" b="1" dirty="0"/>
          </a:p>
        </p:txBody>
      </p:sp>
      <p:cxnSp>
        <p:nvCxnSpPr>
          <p:cNvPr id="19" name="直線矢印コネクタ 18">
            <a:extLst>
              <a:ext uri="{FF2B5EF4-FFF2-40B4-BE49-F238E27FC236}">
                <a16:creationId xmlns:a16="http://schemas.microsoft.com/office/drawing/2014/main" id="{3B637842-DC18-5A51-1226-2B16879B3709}"/>
              </a:ext>
            </a:extLst>
          </p:cNvPr>
          <p:cNvCxnSpPr>
            <a:cxnSpLocks/>
          </p:cNvCxnSpPr>
          <p:nvPr/>
        </p:nvCxnSpPr>
        <p:spPr>
          <a:xfrm flipH="1">
            <a:off x="6956027" y="2663402"/>
            <a:ext cx="498424"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1" name="テキスト ボックス 20">
            <a:extLst>
              <a:ext uri="{FF2B5EF4-FFF2-40B4-BE49-F238E27FC236}">
                <a16:creationId xmlns:a16="http://schemas.microsoft.com/office/drawing/2014/main" id="{04004FD9-0935-BC2D-4564-21BDF3A23A15}"/>
              </a:ext>
            </a:extLst>
          </p:cNvPr>
          <p:cNvSpPr txBox="1"/>
          <p:nvPr/>
        </p:nvSpPr>
        <p:spPr>
          <a:xfrm>
            <a:off x="7459895" y="2413463"/>
            <a:ext cx="1534520" cy="523220"/>
          </a:xfrm>
          <a:prstGeom prst="rect">
            <a:avLst/>
          </a:prstGeom>
          <a:noFill/>
        </p:spPr>
        <p:txBody>
          <a:bodyPr wrap="square" rtlCol="0">
            <a:spAutoFit/>
          </a:bodyPr>
          <a:lstStyle/>
          <a:p>
            <a:r>
              <a:rPr lang="ja-JP" altLang="en-US" sz="1400" dirty="0"/>
              <a:t>開店当初から</a:t>
            </a:r>
            <a:endParaRPr lang="en-US" altLang="ja-JP" sz="1400" dirty="0"/>
          </a:p>
          <a:p>
            <a:r>
              <a:rPr lang="ja-JP" altLang="en-US" sz="1400" dirty="0"/>
              <a:t>固定</a:t>
            </a:r>
            <a:endParaRPr kumimoji="1" lang="ja-JP" altLang="en-US" sz="1400" dirty="0"/>
          </a:p>
        </p:txBody>
      </p:sp>
      <p:sp>
        <p:nvSpPr>
          <p:cNvPr id="22" name="テキスト ボックス 21">
            <a:extLst>
              <a:ext uri="{FF2B5EF4-FFF2-40B4-BE49-F238E27FC236}">
                <a16:creationId xmlns:a16="http://schemas.microsoft.com/office/drawing/2014/main" id="{91739CCB-21E7-669D-4EB6-E79E6A6670BC}"/>
              </a:ext>
            </a:extLst>
          </p:cNvPr>
          <p:cNvSpPr txBox="1"/>
          <p:nvPr/>
        </p:nvSpPr>
        <p:spPr>
          <a:xfrm>
            <a:off x="2780736" y="1149999"/>
            <a:ext cx="1534520" cy="523220"/>
          </a:xfrm>
          <a:prstGeom prst="rect">
            <a:avLst/>
          </a:prstGeom>
          <a:noFill/>
        </p:spPr>
        <p:txBody>
          <a:bodyPr wrap="square" rtlCol="0">
            <a:spAutoFit/>
          </a:bodyPr>
          <a:lstStyle/>
          <a:p>
            <a:r>
              <a:rPr lang="ja-JP" altLang="en-US" sz="1400" b="1" dirty="0"/>
              <a:t>季節を考慮していない</a:t>
            </a:r>
            <a:endParaRPr lang="en-US" altLang="ja-JP" sz="1400" b="1" dirty="0"/>
          </a:p>
        </p:txBody>
      </p:sp>
      <p:cxnSp>
        <p:nvCxnSpPr>
          <p:cNvPr id="23" name="直線矢印コネクタ 22">
            <a:extLst>
              <a:ext uri="{FF2B5EF4-FFF2-40B4-BE49-F238E27FC236}">
                <a16:creationId xmlns:a16="http://schemas.microsoft.com/office/drawing/2014/main" id="{729E6AAA-22E7-ABEC-8CD5-5D0412F33C92}"/>
              </a:ext>
            </a:extLst>
          </p:cNvPr>
          <p:cNvCxnSpPr>
            <a:cxnSpLocks/>
          </p:cNvCxnSpPr>
          <p:nvPr/>
        </p:nvCxnSpPr>
        <p:spPr>
          <a:xfrm>
            <a:off x="2293047" y="4191825"/>
            <a:ext cx="1530572"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5" name="テキスト ボックス 24">
            <a:extLst>
              <a:ext uri="{FF2B5EF4-FFF2-40B4-BE49-F238E27FC236}">
                <a16:creationId xmlns:a16="http://schemas.microsoft.com/office/drawing/2014/main" id="{CAE07A31-B688-B23E-A4D4-2D6BEC2E0345}"/>
              </a:ext>
            </a:extLst>
          </p:cNvPr>
          <p:cNvSpPr txBox="1"/>
          <p:nvPr/>
        </p:nvSpPr>
        <p:spPr>
          <a:xfrm>
            <a:off x="1302191" y="3860766"/>
            <a:ext cx="1534520" cy="523220"/>
          </a:xfrm>
          <a:prstGeom prst="rect">
            <a:avLst/>
          </a:prstGeom>
          <a:noFill/>
        </p:spPr>
        <p:txBody>
          <a:bodyPr wrap="square" rtlCol="0">
            <a:spAutoFit/>
          </a:bodyPr>
          <a:lstStyle/>
          <a:p>
            <a:r>
              <a:rPr lang="ja-JP" altLang="en-US" sz="1400" b="1" dirty="0"/>
              <a:t>売り場面積が</a:t>
            </a:r>
            <a:endParaRPr lang="en-US" altLang="ja-JP" sz="1400" b="1" dirty="0"/>
          </a:p>
          <a:p>
            <a:r>
              <a:rPr kumimoji="1" lang="ja-JP" altLang="en-US" sz="1400" b="1" dirty="0"/>
              <a:t>広い</a:t>
            </a:r>
            <a:endParaRPr kumimoji="1" lang="en-US" altLang="ja-JP" sz="1400" b="1" dirty="0"/>
          </a:p>
        </p:txBody>
      </p:sp>
      <p:sp>
        <p:nvSpPr>
          <p:cNvPr id="26" name="テキスト ボックス 25">
            <a:extLst>
              <a:ext uri="{FF2B5EF4-FFF2-40B4-BE49-F238E27FC236}">
                <a16:creationId xmlns:a16="http://schemas.microsoft.com/office/drawing/2014/main" id="{94F58E90-1230-BE83-25DA-17938EDE784E}"/>
              </a:ext>
            </a:extLst>
          </p:cNvPr>
          <p:cNvSpPr txBox="1"/>
          <p:nvPr/>
        </p:nvSpPr>
        <p:spPr>
          <a:xfrm>
            <a:off x="1585516" y="4897846"/>
            <a:ext cx="1534520" cy="523220"/>
          </a:xfrm>
          <a:prstGeom prst="rect">
            <a:avLst/>
          </a:prstGeom>
          <a:noFill/>
        </p:spPr>
        <p:txBody>
          <a:bodyPr wrap="square" rtlCol="0">
            <a:spAutoFit/>
          </a:bodyPr>
          <a:lstStyle/>
          <a:p>
            <a:r>
              <a:rPr lang="ja-JP" altLang="en-US" sz="1400" dirty="0"/>
              <a:t>たくさんの弁当</a:t>
            </a:r>
            <a:endParaRPr lang="en-US" altLang="ja-JP" sz="1400" dirty="0"/>
          </a:p>
          <a:p>
            <a:r>
              <a:rPr lang="ja-JP" altLang="en-US" sz="1400" dirty="0"/>
              <a:t>が置ける</a:t>
            </a:r>
            <a:endParaRPr lang="en-US" altLang="ja-JP" sz="1400" dirty="0"/>
          </a:p>
        </p:txBody>
      </p:sp>
      <p:cxnSp>
        <p:nvCxnSpPr>
          <p:cNvPr id="27" name="直線矢印コネクタ 26">
            <a:extLst>
              <a:ext uri="{FF2B5EF4-FFF2-40B4-BE49-F238E27FC236}">
                <a16:creationId xmlns:a16="http://schemas.microsoft.com/office/drawing/2014/main" id="{7975E10D-583C-0072-6FC4-92A0BA0F4228}"/>
              </a:ext>
            </a:extLst>
          </p:cNvPr>
          <p:cNvCxnSpPr>
            <a:cxnSpLocks/>
          </p:cNvCxnSpPr>
          <p:nvPr/>
        </p:nvCxnSpPr>
        <p:spPr>
          <a:xfrm flipV="1">
            <a:off x="2550502" y="4180101"/>
            <a:ext cx="486502" cy="756178"/>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8" name="直線矢印コネクタ 27">
            <a:extLst>
              <a:ext uri="{FF2B5EF4-FFF2-40B4-BE49-F238E27FC236}">
                <a16:creationId xmlns:a16="http://schemas.microsoft.com/office/drawing/2014/main" id="{7E1E6A8A-39E3-5C2A-7268-893040A26F16}"/>
              </a:ext>
            </a:extLst>
          </p:cNvPr>
          <p:cNvCxnSpPr>
            <a:cxnSpLocks/>
          </p:cNvCxnSpPr>
          <p:nvPr/>
        </p:nvCxnSpPr>
        <p:spPr>
          <a:xfrm>
            <a:off x="6096000" y="4437220"/>
            <a:ext cx="1092952"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0" name="テキスト ボックス 29">
            <a:extLst>
              <a:ext uri="{FF2B5EF4-FFF2-40B4-BE49-F238E27FC236}">
                <a16:creationId xmlns:a16="http://schemas.microsoft.com/office/drawing/2014/main" id="{B40B0D03-EF83-37F5-2580-6C7BCF65E194}"/>
              </a:ext>
            </a:extLst>
          </p:cNvPr>
          <p:cNvSpPr txBox="1"/>
          <p:nvPr/>
        </p:nvSpPr>
        <p:spPr>
          <a:xfrm>
            <a:off x="4846849" y="4250413"/>
            <a:ext cx="1534520" cy="307777"/>
          </a:xfrm>
          <a:prstGeom prst="rect">
            <a:avLst/>
          </a:prstGeom>
          <a:noFill/>
        </p:spPr>
        <p:txBody>
          <a:bodyPr wrap="square" rtlCol="0">
            <a:spAutoFit/>
          </a:bodyPr>
          <a:lstStyle/>
          <a:p>
            <a:r>
              <a:rPr lang="ja-JP" altLang="en-US" sz="1400" b="1" dirty="0"/>
              <a:t>日持ちしない</a:t>
            </a:r>
            <a:endParaRPr kumimoji="1" lang="en-US" altLang="ja-JP" sz="1400" b="1" dirty="0"/>
          </a:p>
        </p:txBody>
      </p:sp>
      <p:cxnSp>
        <p:nvCxnSpPr>
          <p:cNvPr id="31" name="直線矢印コネクタ 30">
            <a:extLst>
              <a:ext uri="{FF2B5EF4-FFF2-40B4-BE49-F238E27FC236}">
                <a16:creationId xmlns:a16="http://schemas.microsoft.com/office/drawing/2014/main" id="{6616FABD-6FEB-B7B3-6D68-41198E2A4F46}"/>
              </a:ext>
            </a:extLst>
          </p:cNvPr>
          <p:cNvCxnSpPr>
            <a:cxnSpLocks/>
          </p:cNvCxnSpPr>
          <p:nvPr/>
        </p:nvCxnSpPr>
        <p:spPr>
          <a:xfrm flipV="1">
            <a:off x="6155680" y="4437219"/>
            <a:ext cx="370919" cy="555981"/>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3" name="テキスト ボックス 32">
            <a:extLst>
              <a:ext uri="{FF2B5EF4-FFF2-40B4-BE49-F238E27FC236}">
                <a16:creationId xmlns:a16="http://schemas.microsoft.com/office/drawing/2014/main" id="{F06A0C9F-E17C-B64B-60AF-853DBEF684C9}"/>
              </a:ext>
            </a:extLst>
          </p:cNvPr>
          <p:cNvSpPr txBox="1"/>
          <p:nvPr/>
        </p:nvSpPr>
        <p:spPr>
          <a:xfrm>
            <a:off x="5388420" y="4963412"/>
            <a:ext cx="1534520" cy="307777"/>
          </a:xfrm>
          <a:prstGeom prst="rect">
            <a:avLst/>
          </a:prstGeom>
          <a:noFill/>
        </p:spPr>
        <p:txBody>
          <a:bodyPr wrap="square" rtlCol="0">
            <a:spAutoFit/>
          </a:bodyPr>
          <a:lstStyle/>
          <a:p>
            <a:r>
              <a:rPr kumimoji="1" lang="ja-JP" altLang="en-US" sz="1400" dirty="0"/>
              <a:t>生ものである</a:t>
            </a:r>
            <a:endParaRPr kumimoji="1" lang="en-US" altLang="ja-JP" sz="1400" dirty="0"/>
          </a:p>
        </p:txBody>
      </p:sp>
      <p:cxnSp>
        <p:nvCxnSpPr>
          <p:cNvPr id="34" name="直線矢印コネクタ 33">
            <a:extLst>
              <a:ext uri="{FF2B5EF4-FFF2-40B4-BE49-F238E27FC236}">
                <a16:creationId xmlns:a16="http://schemas.microsoft.com/office/drawing/2014/main" id="{037ADFD1-7857-D8DB-0A7F-C48702E412B5}"/>
              </a:ext>
            </a:extLst>
          </p:cNvPr>
          <p:cNvCxnSpPr>
            <a:cxnSpLocks/>
          </p:cNvCxnSpPr>
          <p:nvPr/>
        </p:nvCxnSpPr>
        <p:spPr>
          <a:xfrm flipH="1">
            <a:off x="6045611" y="2182452"/>
            <a:ext cx="1129412"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6" name="テキスト ボックス 35">
            <a:extLst>
              <a:ext uri="{FF2B5EF4-FFF2-40B4-BE49-F238E27FC236}">
                <a16:creationId xmlns:a16="http://schemas.microsoft.com/office/drawing/2014/main" id="{3F788BC3-9929-0FDB-F003-230DD63609B8}"/>
              </a:ext>
            </a:extLst>
          </p:cNvPr>
          <p:cNvSpPr txBox="1"/>
          <p:nvPr/>
        </p:nvSpPr>
        <p:spPr>
          <a:xfrm>
            <a:off x="7236100" y="1943427"/>
            <a:ext cx="1534520" cy="523220"/>
          </a:xfrm>
          <a:prstGeom prst="rect">
            <a:avLst/>
          </a:prstGeom>
          <a:noFill/>
        </p:spPr>
        <p:txBody>
          <a:bodyPr wrap="square" rtlCol="0">
            <a:spAutoFit/>
          </a:bodyPr>
          <a:lstStyle/>
          <a:p>
            <a:r>
              <a:rPr lang="ja-JP" altLang="en-US" sz="1400" b="1" dirty="0"/>
              <a:t>多く</a:t>
            </a:r>
            <a:endParaRPr lang="en-US" altLang="ja-JP" sz="1400" b="1" dirty="0"/>
          </a:p>
          <a:p>
            <a:r>
              <a:rPr kumimoji="1" lang="ja-JP" altLang="en-US" sz="1400" b="1" dirty="0"/>
              <a:t>仕入れる</a:t>
            </a:r>
            <a:endParaRPr kumimoji="1" lang="en-US" altLang="ja-JP" sz="1400" b="1" dirty="0"/>
          </a:p>
        </p:txBody>
      </p:sp>
      <p:cxnSp>
        <p:nvCxnSpPr>
          <p:cNvPr id="37" name="直線矢印コネクタ 36">
            <a:extLst>
              <a:ext uri="{FF2B5EF4-FFF2-40B4-BE49-F238E27FC236}">
                <a16:creationId xmlns:a16="http://schemas.microsoft.com/office/drawing/2014/main" id="{28FBD931-D02A-2CE8-7BB8-128D62550B0F}"/>
              </a:ext>
            </a:extLst>
          </p:cNvPr>
          <p:cNvCxnSpPr>
            <a:cxnSpLocks/>
          </p:cNvCxnSpPr>
          <p:nvPr/>
        </p:nvCxnSpPr>
        <p:spPr>
          <a:xfrm flipH="1" flipV="1">
            <a:off x="6750781" y="2205037"/>
            <a:ext cx="366802" cy="766607"/>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9" name="テキスト ボックス 38">
            <a:extLst>
              <a:ext uri="{FF2B5EF4-FFF2-40B4-BE49-F238E27FC236}">
                <a16:creationId xmlns:a16="http://schemas.microsoft.com/office/drawing/2014/main" id="{4B265515-8769-F42A-9BA1-FF20D77666EE}"/>
              </a:ext>
            </a:extLst>
          </p:cNvPr>
          <p:cNvSpPr txBox="1"/>
          <p:nvPr/>
        </p:nvSpPr>
        <p:spPr>
          <a:xfrm>
            <a:off x="6848579" y="3029574"/>
            <a:ext cx="1534520" cy="523220"/>
          </a:xfrm>
          <a:prstGeom prst="rect">
            <a:avLst/>
          </a:prstGeom>
          <a:noFill/>
        </p:spPr>
        <p:txBody>
          <a:bodyPr wrap="square" rtlCol="0">
            <a:spAutoFit/>
          </a:bodyPr>
          <a:lstStyle/>
          <a:p>
            <a:r>
              <a:rPr kumimoji="1" lang="ja-JP" altLang="en-US" sz="1400" dirty="0"/>
              <a:t>注文数を変えて</a:t>
            </a:r>
            <a:endParaRPr kumimoji="1" lang="en-US" altLang="ja-JP" sz="1400" dirty="0"/>
          </a:p>
          <a:p>
            <a:r>
              <a:rPr lang="ja-JP" altLang="en-US" sz="1400" dirty="0"/>
              <a:t>いない</a:t>
            </a:r>
            <a:endParaRPr kumimoji="1" lang="ja-JP" altLang="en-US" sz="1400" dirty="0"/>
          </a:p>
        </p:txBody>
      </p:sp>
      <p:cxnSp>
        <p:nvCxnSpPr>
          <p:cNvPr id="41" name="直線矢印コネクタ 40">
            <a:extLst>
              <a:ext uri="{FF2B5EF4-FFF2-40B4-BE49-F238E27FC236}">
                <a16:creationId xmlns:a16="http://schemas.microsoft.com/office/drawing/2014/main" id="{0DA497E5-7F52-5CF4-68DE-944E9EBA3D89}"/>
              </a:ext>
            </a:extLst>
          </p:cNvPr>
          <p:cNvCxnSpPr>
            <a:cxnSpLocks/>
          </p:cNvCxnSpPr>
          <p:nvPr/>
        </p:nvCxnSpPr>
        <p:spPr>
          <a:xfrm flipH="1">
            <a:off x="7376551" y="4250413"/>
            <a:ext cx="1046841"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43" name="テキスト ボックス 42">
            <a:extLst>
              <a:ext uri="{FF2B5EF4-FFF2-40B4-BE49-F238E27FC236}">
                <a16:creationId xmlns:a16="http://schemas.microsoft.com/office/drawing/2014/main" id="{D9E9C7E6-1947-F217-A928-378561AF2D53}"/>
              </a:ext>
            </a:extLst>
          </p:cNvPr>
          <p:cNvSpPr txBox="1"/>
          <p:nvPr/>
        </p:nvSpPr>
        <p:spPr>
          <a:xfrm>
            <a:off x="8528195" y="4101002"/>
            <a:ext cx="1534520" cy="307777"/>
          </a:xfrm>
          <a:prstGeom prst="rect">
            <a:avLst/>
          </a:prstGeom>
          <a:noFill/>
        </p:spPr>
        <p:txBody>
          <a:bodyPr wrap="square" rtlCol="0">
            <a:spAutoFit/>
          </a:bodyPr>
          <a:lstStyle/>
          <a:p>
            <a:r>
              <a:rPr kumimoji="1" lang="ja-JP" altLang="en-US" sz="1400" b="1" dirty="0"/>
              <a:t>多種類扱う</a:t>
            </a:r>
            <a:endParaRPr kumimoji="1" lang="en-US" altLang="ja-JP" sz="1400" b="1" dirty="0"/>
          </a:p>
        </p:txBody>
      </p:sp>
      <p:cxnSp>
        <p:nvCxnSpPr>
          <p:cNvPr id="44" name="直線矢印コネクタ 43">
            <a:extLst>
              <a:ext uri="{FF2B5EF4-FFF2-40B4-BE49-F238E27FC236}">
                <a16:creationId xmlns:a16="http://schemas.microsoft.com/office/drawing/2014/main" id="{E86B6AF7-90B5-4E4B-33AB-C381C336B16D}"/>
              </a:ext>
            </a:extLst>
          </p:cNvPr>
          <p:cNvCxnSpPr>
            <a:cxnSpLocks/>
          </p:cNvCxnSpPr>
          <p:nvPr/>
        </p:nvCxnSpPr>
        <p:spPr>
          <a:xfrm>
            <a:off x="2171435" y="4676374"/>
            <a:ext cx="546476"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46" name="テキスト ボックス 45">
            <a:extLst>
              <a:ext uri="{FF2B5EF4-FFF2-40B4-BE49-F238E27FC236}">
                <a16:creationId xmlns:a16="http://schemas.microsoft.com/office/drawing/2014/main" id="{2C4C54A7-C6A0-5CA9-256B-60B37048A6E3}"/>
              </a:ext>
            </a:extLst>
          </p:cNvPr>
          <p:cNvSpPr txBox="1"/>
          <p:nvPr/>
        </p:nvSpPr>
        <p:spPr>
          <a:xfrm>
            <a:off x="789455" y="4482507"/>
            <a:ext cx="1534520" cy="307777"/>
          </a:xfrm>
          <a:prstGeom prst="rect">
            <a:avLst/>
          </a:prstGeom>
          <a:noFill/>
        </p:spPr>
        <p:txBody>
          <a:bodyPr wrap="square" rtlCol="0">
            <a:spAutoFit/>
          </a:bodyPr>
          <a:lstStyle/>
          <a:p>
            <a:r>
              <a:rPr lang="ja-JP" altLang="en-US" sz="1400" dirty="0"/>
              <a:t>客の要望がある</a:t>
            </a:r>
            <a:endParaRPr lang="en-US" altLang="ja-JP" sz="1400" dirty="0"/>
          </a:p>
        </p:txBody>
      </p:sp>
      <p:cxnSp>
        <p:nvCxnSpPr>
          <p:cNvPr id="47" name="直線矢印コネクタ 46">
            <a:extLst>
              <a:ext uri="{FF2B5EF4-FFF2-40B4-BE49-F238E27FC236}">
                <a16:creationId xmlns:a16="http://schemas.microsoft.com/office/drawing/2014/main" id="{229534BB-8728-F757-7D5B-1F60A9CD58C7}"/>
              </a:ext>
            </a:extLst>
          </p:cNvPr>
          <p:cNvCxnSpPr>
            <a:cxnSpLocks/>
          </p:cNvCxnSpPr>
          <p:nvPr/>
        </p:nvCxnSpPr>
        <p:spPr>
          <a:xfrm flipH="1">
            <a:off x="3419394" y="4963412"/>
            <a:ext cx="498424"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48" name="テキスト ボックス 47">
            <a:extLst>
              <a:ext uri="{FF2B5EF4-FFF2-40B4-BE49-F238E27FC236}">
                <a16:creationId xmlns:a16="http://schemas.microsoft.com/office/drawing/2014/main" id="{89270B61-DDB2-0921-45FF-CE0B03ABBFC5}"/>
              </a:ext>
            </a:extLst>
          </p:cNvPr>
          <p:cNvSpPr txBox="1"/>
          <p:nvPr/>
        </p:nvSpPr>
        <p:spPr>
          <a:xfrm>
            <a:off x="3896590" y="4806422"/>
            <a:ext cx="1534520" cy="307777"/>
          </a:xfrm>
          <a:prstGeom prst="rect">
            <a:avLst/>
          </a:prstGeom>
          <a:noFill/>
        </p:spPr>
        <p:txBody>
          <a:bodyPr wrap="square" rtlCol="0">
            <a:spAutoFit/>
          </a:bodyPr>
          <a:lstStyle/>
          <a:p>
            <a:r>
              <a:rPr lang="ja-JP" altLang="en-US" sz="1400" dirty="0"/>
              <a:t>目立たない</a:t>
            </a:r>
            <a:endParaRPr lang="en-US" altLang="ja-JP" sz="1400" dirty="0"/>
          </a:p>
        </p:txBody>
      </p:sp>
      <p:cxnSp>
        <p:nvCxnSpPr>
          <p:cNvPr id="49" name="直線矢印コネクタ 48">
            <a:extLst>
              <a:ext uri="{FF2B5EF4-FFF2-40B4-BE49-F238E27FC236}">
                <a16:creationId xmlns:a16="http://schemas.microsoft.com/office/drawing/2014/main" id="{46562DFC-2B2A-0B2D-73FF-D2002BBB92AF}"/>
              </a:ext>
            </a:extLst>
          </p:cNvPr>
          <p:cNvCxnSpPr>
            <a:cxnSpLocks/>
          </p:cNvCxnSpPr>
          <p:nvPr/>
        </p:nvCxnSpPr>
        <p:spPr>
          <a:xfrm flipH="1" flipV="1">
            <a:off x="7738332" y="4262293"/>
            <a:ext cx="366802" cy="766607"/>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50" name="テキスト ボックス 49">
            <a:extLst>
              <a:ext uri="{FF2B5EF4-FFF2-40B4-BE49-F238E27FC236}">
                <a16:creationId xmlns:a16="http://schemas.microsoft.com/office/drawing/2014/main" id="{E5C3C0A0-77A4-C76A-657F-C234CA211B93}"/>
              </a:ext>
            </a:extLst>
          </p:cNvPr>
          <p:cNvSpPr txBox="1"/>
          <p:nvPr/>
        </p:nvSpPr>
        <p:spPr>
          <a:xfrm>
            <a:off x="7656132" y="5159456"/>
            <a:ext cx="1534520" cy="307777"/>
          </a:xfrm>
          <a:prstGeom prst="rect">
            <a:avLst/>
          </a:prstGeom>
          <a:noFill/>
        </p:spPr>
        <p:txBody>
          <a:bodyPr wrap="square" rtlCol="0">
            <a:spAutoFit/>
          </a:bodyPr>
          <a:lstStyle/>
          <a:p>
            <a:r>
              <a:rPr lang="ja-JP" altLang="en-US" sz="1400" dirty="0"/>
              <a:t>客の要望がある</a:t>
            </a:r>
            <a:endParaRPr lang="en-US" altLang="ja-JP" sz="1400" dirty="0"/>
          </a:p>
        </p:txBody>
      </p:sp>
      <p:sp>
        <p:nvSpPr>
          <p:cNvPr id="51" name="テキスト ボックス 50">
            <a:extLst>
              <a:ext uri="{FF2B5EF4-FFF2-40B4-BE49-F238E27FC236}">
                <a16:creationId xmlns:a16="http://schemas.microsoft.com/office/drawing/2014/main" id="{3207172A-4188-E40C-07D1-FD1376FA06CF}"/>
              </a:ext>
            </a:extLst>
          </p:cNvPr>
          <p:cNvSpPr txBox="1"/>
          <p:nvPr/>
        </p:nvSpPr>
        <p:spPr>
          <a:xfrm>
            <a:off x="8515062" y="4517725"/>
            <a:ext cx="1534520" cy="307777"/>
          </a:xfrm>
          <a:prstGeom prst="rect">
            <a:avLst/>
          </a:prstGeom>
          <a:noFill/>
        </p:spPr>
        <p:txBody>
          <a:bodyPr wrap="square" rtlCol="0">
            <a:spAutoFit/>
          </a:bodyPr>
          <a:lstStyle/>
          <a:p>
            <a:r>
              <a:rPr lang="ja-JP" altLang="en-US" sz="1400" dirty="0"/>
              <a:t>客が食べたい</a:t>
            </a:r>
            <a:endParaRPr lang="en-US" altLang="ja-JP" sz="1400" dirty="0"/>
          </a:p>
        </p:txBody>
      </p:sp>
      <p:cxnSp>
        <p:nvCxnSpPr>
          <p:cNvPr id="61" name="直線矢印コネクタ 60">
            <a:extLst>
              <a:ext uri="{FF2B5EF4-FFF2-40B4-BE49-F238E27FC236}">
                <a16:creationId xmlns:a16="http://schemas.microsoft.com/office/drawing/2014/main" id="{46CE7C1B-F40E-DD39-AD11-901BAA716E19}"/>
              </a:ext>
            </a:extLst>
          </p:cNvPr>
          <p:cNvCxnSpPr>
            <a:cxnSpLocks/>
          </p:cNvCxnSpPr>
          <p:nvPr/>
        </p:nvCxnSpPr>
        <p:spPr>
          <a:xfrm flipV="1">
            <a:off x="4710247" y="2454815"/>
            <a:ext cx="422945" cy="766607"/>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63" name="テキスト ボックス 62">
            <a:extLst>
              <a:ext uri="{FF2B5EF4-FFF2-40B4-BE49-F238E27FC236}">
                <a16:creationId xmlns:a16="http://schemas.microsoft.com/office/drawing/2014/main" id="{5112B667-3933-57D6-829F-3E409255A915}"/>
              </a:ext>
            </a:extLst>
          </p:cNvPr>
          <p:cNvSpPr txBox="1"/>
          <p:nvPr/>
        </p:nvSpPr>
        <p:spPr>
          <a:xfrm>
            <a:off x="4070752" y="3221003"/>
            <a:ext cx="1534520" cy="307777"/>
          </a:xfrm>
          <a:prstGeom prst="rect">
            <a:avLst/>
          </a:prstGeom>
          <a:noFill/>
        </p:spPr>
        <p:txBody>
          <a:bodyPr wrap="square" rtlCol="0">
            <a:spAutoFit/>
          </a:bodyPr>
          <a:lstStyle/>
          <a:p>
            <a:r>
              <a:rPr lang="ja-JP" altLang="en-US" sz="1400" dirty="0"/>
              <a:t>人手が足りない</a:t>
            </a:r>
            <a:endParaRPr kumimoji="1" lang="en-US" altLang="ja-JP" sz="1400" dirty="0"/>
          </a:p>
        </p:txBody>
      </p:sp>
      <p:cxnSp>
        <p:nvCxnSpPr>
          <p:cNvPr id="64" name="直線矢印コネクタ 63">
            <a:extLst>
              <a:ext uri="{FF2B5EF4-FFF2-40B4-BE49-F238E27FC236}">
                <a16:creationId xmlns:a16="http://schemas.microsoft.com/office/drawing/2014/main" id="{1CA914F6-4C10-070E-843D-BB75FC012A40}"/>
              </a:ext>
            </a:extLst>
          </p:cNvPr>
          <p:cNvCxnSpPr>
            <a:cxnSpLocks/>
          </p:cNvCxnSpPr>
          <p:nvPr/>
        </p:nvCxnSpPr>
        <p:spPr>
          <a:xfrm>
            <a:off x="4332109" y="2920570"/>
            <a:ext cx="546476"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65" name="テキスト ボックス 64">
            <a:extLst>
              <a:ext uri="{FF2B5EF4-FFF2-40B4-BE49-F238E27FC236}">
                <a16:creationId xmlns:a16="http://schemas.microsoft.com/office/drawing/2014/main" id="{DD623789-769A-D4FE-7DEF-16111DEB83B3}"/>
              </a:ext>
            </a:extLst>
          </p:cNvPr>
          <p:cNvSpPr txBox="1"/>
          <p:nvPr/>
        </p:nvSpPr>
        <p:spPr>
          <a:xfrm>
            <a:off x="3175727" y="2685865"/>
            <a:ext cx="1534520" cy="523220"/>
          </a:xfrm>
          <a:prstGeom prst="rect">
            <a:avLst/>
          </a:prstGeom>
          <a:noFill/>
        </p:spPr>
        <p:txBody>
          <a:bodyPr wrap="square" rtlCol="0">
            <a:spAutoFit/>
          </a:bodyPr>
          <a:lstStyle/>
          <a:p>
            <a:r>
              <a:rPr lang="ja-JP" altLang="en-US" sz="1400" dirty="0"/>
              <a:t>募集しても</a:t>
            </a:r>
            <a:endParaRPr lang="en-US" altLang="ja-JP" sz="1400" dirty="0"/>
          </a:p>
          <a:p>
            <a:r>
              <a:rPr lang="ja-JP" altLang="en-US" sz="1400" dirty="0"/>
              <a:t>入らない</a:t>
            </a:r>
            <a:endParaRPr lang="en-US" altLang="ja-JP" sz="1400" dirty="0"/>
          </a:p>
        </p:txBody>
      </p:sp>
      <p:cxnSp>
        <p:nvCxnSpPr>
          <p:cNvPr id="66" name="直線矢印コネクタ 65">
            <a:extLst>
              <a:ext uri="{FF2B5EF4-FFF2-40B4-BE49-F238E27FC236}">
                <a16:creationId xmlns:a16="http://schemas.microsoft.com/office/drawing/2014/main" id="{4BBCD842-BE47-D676-6D08-BFE9E9ED11E9}"/>
              </a:ext>
            </a:extLst>
          </p:cNvPr>
          <p:cNvCxnSpPr>
            <a:cxnSpLocks/>
          </p:cNvCxnSpPr>
          <p:nvPr/>
        </p:nvCxnSpPr>
        <p:spPr>
          <a:xfrm>
            <a:off x="4077550" y="1502900"/>
            <a:ext cx="1566160"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68" name="直線矢印コネクタ 67">
            <a:extLst>
              <a:ext uri="{FF2B5EF4-FFF2-40B4-BE49-F238E27FC236}">
                <a16:creationId xmlns:a16="http://schemas.microsoft.com/office/drawing/2014/main" id="{AB8D753C-BFB3-1A1C-8FDB-18C133418ED7}"/>
              </a:ext>
            </a:extLst>
          </p:cNvPr>
          <p:cNvCxnSpPr>
            <a:cxnSpLocks/>
          </p:cNvCxnSpPr>
          <p:nvPr/>
        </p:nvCxnSpPr>
        <p:spPr>
          <a:xfrm flipH="1">
            <a:off x="7939355" y="4676374"/>
            <a:ext cx="498424"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69" name="直線矢印コネクタ 68">
            <a:extLst>
              <a:ext uri="{FF2B5EF4-FFF2-40B4-BE49-F238E27FC236}">
                <a16:creationId xmlns:a16="http://schemas.microsoft.com/office/drawing/2014/main" id="{272DA2A5-6671-9905-50B9-5E2241FA0023}"/>
              </a:ext>
            </a:extLst>
          </p:cNvPr>
          <p:cNvCxnSpPr>
            <a:cxnSpLocks/>
          </p:cNvCxnSpPr>
          <p:nvPr/>
        </p:nvCxnSpPr>
        <p:spPr>
          <a:xfrm flipV="1">
            <a:off x="4783469" y="1528618"/>
            <a:ext cx="166738" cy="37327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71" name="テキスト ボックス 70">
            <a:extLst>
              <a:ext uri="{FF2B5EF4-FFF2-40B4-BE49-F238E27FC236}">
                <a16:creationId xmlns:a16="http://schemas.microsoft.com/office/drawing/2014/main" id="{D4D8822E-4E76-3E3E-34F4-D177232E3F29}"/>
              </a:ext>
            </a:extLst>
          </p:cNvPr>
          <p:cNvSpPr txBox="1"/>
          <p:nvPr/>
        </p:nvSpPr>
        <p:spPr>
          <a:xfrm>
            <a:off x="3847952" y="1921183"/>
            <a:ext cx="2013591" cy="307777"/>
          </a:xfrm>
          <a:prstGeom prst="rect">
            <a:avLst/>
          </a:prstGeom>
          <a:noFill/>
        </p:spPr>
        <p:txBody>
          <a:bodyPr wrap="square" rtlCol="0">
            <a:spAutoFit/>
          </a:bodyPr>
          <a:lstStyle/>
          <a:p>
            <a:r>
              <a:rPr lang="ja-JP" altLang="en-US" sz="1400" dirty="0"/>
              <a:t>種類</a:t>
            </a:r>
            <a:r>
              <a:rPr kumimoji="1" lang="ja-JP" altLang="en-US" sz="1400" dirty="0"/>
              <a:t>を変える気がない</a:t>
            </a:r>
          </a:p>
        </p:txBody>
      </p:sp>
      <p:cxnSp>
        <p:nvCxnSpPr>
          <p:cNvPr id="73" name="直線矢印コネクタ 72">
            <a:extLst>
              <a:ext uri="{FF2B5EF4-FFF2-40B4-BE49-F238E27FC236}">
                <a16:creationId xmlns:a16="http://schemas.microsoft.com/office/drawing/2014/main" id="{A33D80D1-ACF4-1B3F-38C5-9514E1D23350}"/>
              </a:ext>
            </a:extLst>
          </p:cNvPr>
          <p:cNvCxnSpPr>
            <a:cxnSpLocks/>
          </p:cNvCxnSpPr>
          <p:nvPr/>
        </p:nvCxnSpPr>
        <p:spPr>
          <a:xfrm>
            <a:off x="4273881" y="1764510"/>
            <a:ext cx="546476"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74" name="テキスト ボックス 73">
            <a:extLst>
              <a:ext uri="{FF2B5EF4-FFF2-40B4-BE49-F238E27FC236}">
                <a16:creationId xmlns:a16="http://schemas.microsoft.com/office/drawing/2014/main" id="{F4693F9C-D16F-75FA-65D2-0E4179C89690}"/>
              </a:ext>
            </a:extLst>
          </p:cNvPr>
          <p:cNvSpPr txBox="1"/>
          <p:nvPr/>
        </p:nvSpPr>
        <p:spPr>
          <a:xfrm>
            <a:off x="2875766" y="1667309"/>
            <a:ext cx="1839757" cy="307777"/>
          </a:xfrm>
          <a:prstGeom prst="rect">
            <a:avLst/>
          </a:prstGeom>
          <a:noFill/>
        </p:spPr>
        <p:txBody>
          <a:bodyPr wrap="square" rtlCol="0">
            <a:spAutoFit/>
          </a:bodyPr>
          <a:lstStyle/>
          <a:p>
            <a:r>
              <a:rPr lang="ja-JP" altLang="en-US" sz="1400" dirty="0">
                <a:solidFill>
                  <a:srgbClr val="FF0000"/>
                </a:solidFill>
              </a:rPr>
              <a:t>傾向をみてない</a:t>
            </a:r>
            <a:endParaRPr kumimoji="1" lang="ja-JP" altLang="en-US" sz="1400" dirty="0">
              <a:solidFill>
                <a:srgbClr val="FF0000"/>
              </a:solidFill>
            </a:endParaRPr>
          </a:p>
        </p:txBody>
      </p:sp>
      <p:sp>
        <p:nvSpPr>
          <p:cNvPr id="77" name="テキスト ボックス 76">
            <a:extLst>
              <a:ext uri="{FF2B5EF4-FFF2-40B4-BE49-F238E27FC236}">
                <a16:creationId xmlns:a16="http://schemas.microsoft.com/office/drawing/2014/main" id="{9EF4F5AB-824C-0689-22CC-ECCF61D25AE7}"/>
              </a:ext>
            </a:extLst>
          </p:cNvPr>
          <p:cNvSpPr txBox="1"/>
          <p:nvPr/>
        </p:nvSpPr>
        <p:spPr>
          <a:xfrm>
            <a:off x="10062715" y="388341"/>
            <a:ext cx="1534520" cy="523220"/>
          </a:xfrm>
          <a:prstGeom prst="rect">
            <a:avLst/>
          </a:prstGeom>
          <a:noFill/>
        </p:spPr>
        <p:txBody>
          <a:bodyPr wrap="square" rtlCol="0">
            <a:spAutoFit/>
          </a:bodyPr>
          <a:lstStyle/>
          <a:p>
            <a:r>
              <a:rPr lang="en-US" altLang="ja-JP" sz="1400" dirty="0"/>
              <a:t>2024.11.20</a:t>
            </a:r>
          </a:p>
          <a:p>
            <a:r>
              <a:rPr lang="ja-JP" altLang="en-US" sz="1400" dirty="0"/>
              <a:t>愛知太郎作成</a:t>
            </a:r>
            <a:endParaRPr lang="en-US" altLang="ja-JP" sz="1400" dirty="0"/>
          </a:p>
        </p:txBody>
      </p:sp>
      <p:sp>
        <p:nvSpPr>
          <p:cNvPr id="79" name="テキスト ボックス 78">
            <a:extLst>
              <a:ext uri="{FF2B5EF4-FFF2-40B4-BE49-F238E27FC236}">
                <a16:creationId xmlns:a16="http://schemas.microsoft.com/office/drawing/2014/main" id="{F020E3BB-D166-CCAA-0986-6F51081C1B13}"/>
              </a:ext>
            </a:extLst>
          </p:cNvPr>
          <p:cNvSpPr txBox="1"/>
          <p:nvPr/>
        </p:nvSpPr>
        <p:spPr>
          <a:xfrm>
            <a:off x="6779477" y="1166190"/>
            <a:ext cx="1534520" cy="523220"/>
          </a:xfrm>
          <a:prstGeom prst="rect">
            <a:avLst/>
          </a:prstGeom>
          <a:noFill/>
        </p:spPr>
        <p:txBody>
          <a:bodyPr wrap="square" rtlCol="0">
            <a:spAutoFit/>
          </a:bodyPr>
          <a:lstStyle/>
          <a:p>
            <a:r>
              <a:rPr lang="ja-JP" altLang="en-US" sz="1400" dirty="0"/>
              <a:t>自分好みで</a:t>
            </a:r>
            <a:endParaRPr lang="en-US" altLang="ja-JP" sz="1400" dirty="0"/>
          </a:p>
          <a:p>
            <a:r>
              <a:rPr lang="ja-JP" altLang="en-US" sz="1400"/>
              <a:t>注文する</a:t>
            </a:r>
            <a:endParaRPr lang="en-US" altLang="ja-JP" sz="1400" dirty="0"/>
          </a:p>
        </p:txBody>
      </p:sp>
      <p:sp>
        <p:nvSpPr>
          <p:cNvPr id="82" name="テキスト ボックス 81">
            <a:extLst>
              <a:ext uri="{FF2B5EF4-FFF2-40B4-BE49-F238E27FC236}">
                <a16:creationId xmlns:a16="http://schemas.microsoft.com/office/drawing/2014/main" id="{22937C51-9083-9711-6092-CE76CBEEFB1D}"/>
              </a:ext>
            </a:extLst>
          </p:cNvPr>
          <p:cNvSpPr txBox="1"/>
          <p:nvPr/>
        </p:nvSpPr>
        <p:spPr>
          <a:xfrm>
            <a:off x="6012217" y="1599680"/>
            <a:ext cx="1534520" cy="523220"/>
          </a:xfrm>
          <a:prstGeom prst="rect">
            <a:avLst/>
          </a:prstGeom>
          <a:noFill/>
        </p:spPr>
        <p:txBody>
          <a:bodyPr wrap="square" rtlCol="0">
            <a:spAutoFit/>
          </a:bodyPr>
          <a:lstStyle/>
          <a:p>
            <a:r>
              <a:rPr lang="ja-JP" altLang="en-US" sz="1400" dirty="0"/>
              <a:t>自身の</a:t>
            </a:r>
            <a:endParaRPr lang="en-US" altLang="ja-JP" sz="1400" dirty="0"/>
          </a:p>
          <a:p>
            <a:r>
              <a:rPr lang="ja-JP" altLang="en-US" sz="1400" dirty="0"/>
              <a:t>好き嫌いから</a:t>
            </a:r>
            <a:endParaRPr lang="en-US" altLang="ja-JP" sz="1400" dirty="0"/>
          </a:p>
        </p:txBody>
      </p:sp>
      <p:cxnSp>
        <p:nvCxnSpPr>
          <p:cNvPr id="2" name="直線矢印コネクタ 1">
            <a:extLst>
              <a:ext uri="{FF2B5EF4-FFF2-40B4-BE49-F238E27FC236}">
                <a16:creationId xmlns:a16="http://schemas.microsoft.com/office/drawing/2014/main" id="{A227B2E0-C898-68FE-3334-6E40C7BBBD94}"/>
              </a:ext>
            </a:extLst>
          </p:cNvPr>
          <p:cNvCxnSpPr>
            <a:cxnSpLocks/>
          </p:cNvCxnSpPr>
          <p:nvPr/>
        </p:nvCxnSpPr>
        <p:spPr>
          <a:xfrm flipH="1">
            <a:off x="5605272" y="1381178"/>
            <a:ext cx="1129412"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 name="直線矢印コネクタ 3">
            <a:extLst>
              <a:ext uri="{FF2B5EF4-FFF2-40B4-BE49-F238E27FC236}">
                <a16:creationId xmlns:a16="http://schemas.microsoft.com/office/drawing/2014/main" id="{6DB39444-7C81-A1C4-D118-D22D6951081C}"/>
              </a:ext>
            </a:extLst>
          </p:cNvPr>
          <p:cNvCxnSpPr>
            <a:cxnSpLocks/>
          </p:cNvCxnSpPr>
          <p:nvPr/>
        </p:nvCxnSpPr>
        <p:spPr>
          <a:xfrm flipH="1" flipV="1">
            <a:off x="6167383" y="1419936"/>
            <a:ext cx="173756" cy="223865"/>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7356843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テキスト ボックス 3">
            <a:extLst>
              <a:ext uri="{FF2B5EF4-FFF2-40B4-BE49-F238E27FC236}">
                <a16:creationId xmlns:a16="http://schemas.microsoft.com/office/drawing/2014/main" id="{D600CA60-BED1-2D07-1501-A270B9EC1651}"/>
              </a:ext>
            </a:extLst>
          </p:cNvPr>
          <p:cNvSpPr txBox="1"/>
          <p:nvPr/>
        </p:nvSpPr>
        <p:spPr>
          <a:xfrm>
            <a:off x="1179576" y="653582"/>
            <a:ext cx="2459736" cy="369332"/>
          </a:xfrm>
          <a:prstGeom prst="rect">
            <a:avLst/>
          </a:prstGeom>
          <a:noFill/>
        </p:spPr>
        <p:txBody>
          <a:bodyPr wrap="square" rtlCol="0">
            <a:spAutoFit/>
          </a:bodyPr>
          <a:lstStyle/>
          <a:p>
            <a:r>
              <a:rPr kumimoji="1" lang="ja-JP" altLang="en-US" dirty="0"/>
              <a:t>選定理由</a:t>
            </a:r>
          </a:p>
        </p:txBody>
      </p:sp>
      <p:sp>
        <p:nvSpPr>
          <p:cNvPr id="5" name="テキスト ボックス 4">
            <a:extLst>
              <a:ext uri="{FF2B5EF4-FFF2-40B4-BE49-F238E27FC236}">
                <a16:creationId xmlns:a16="http://schemas.microsoft.com/office/drawing/2014/main" id="{9328AE47-F4FA-96A3-8A97-F9E2582B7D2F}"/>
              </a:ext>
            </a:extLst>
          </p:cNvPr>
          <p:cNvSpPr txBox="1"/>
          <p:nvPr/>
        </p:nvSpPr>
        <p:spPr>
          <a:xfrm>
            <a:off x="1179576" y="1138893"/>
            <a:ext cx="10277856" cy="2308324"/>
          </a:xfrm>
          <a:prstGeom prst="rect">
            <a:avLst/>
          </a:prstGeom>
          <a:noFill/>
        </p:spPr>
        <p:txBody>
          <a:bodyPr wrap="square" rtlCol="0">
            <a:spAutoFit/>
          </a:bodyPr>
          <a:lstStyle/>
          <a:p>
            <a:r>
              <a:rPr lang="ja-JP" altLang="en-US" dirty="0"/>
              <a:t>背景：</a:t>
            </a:r>
            <a:endParaRPr lang="en-US" altLang="ja-JP" dirty="0"/>
          </a:p>
          <a:p>
            <a:r>
              <a:rPr lang="ja-JP" altLang="en-US" dirty="0"/>
              <a:t>蒸し暑いこの時期、フードロス（廃棄）が多いことが気になったコンビニオーナーのあなたは</a:t>
            </a:r>
            <a:endParaRPr lang="en-US" altLang="ja-JP" dirty="0"/>
          </a:p>
          <a:p>
            <a:r>
              <a:rPr lang="ja-JP" altLang="en-US" dirty="0"/>
              <a:t>なんとかしたいと考えていました。また昨今</a:t>
            </a:r>
            <a:r>
              <a:rPr lang="en-US" altLang="ja-JP" dirty="0"/>
              <a:t>SDGS</a:t>
            </a:r>
            <a:r>
              <a:rPr lang="ja-JP" altLang="en-US" dirty="0"/>
              <a:t>で目標が掲げられ環境にも寄与できそうです。</a:t>
            </a:r>
            <a:endParaRPr lang="en-US" altLang="ja-JP" dirty="0"/>
          </a:p>
          <a:p>
            <a:r>
              <a:rPr lang="ja-JP" altLang="en-US" dirty="0"/>
              <a:t>そこでどのくらいのものがフードロスしているか確認し、改善することにしました。</a:t>
            </a:r>
            <a:endParaRPr lang="en-US" altLang="ja-JP" dirty="0"/>
          </a:p>
          <a:p>
            <a:r>
              <a:rPr lang="ja-JP" altLang="en-US" dirty="0"/>
              <a:t>実際に１週間のフードロスを調べると以下となりました。</a:t>
            </a:r>
            <a:endParaRPr lang="en-US" altLang="ja-JP" dirty="0"/>
          </a:p>
          <a:p>
            <a:endParaRPr lang="en-US" altLang="ja-JP" dirty="0"/>
          </a:p>
          <a:p>
            <a:r>
              <a:rPr lang="ja-JP" altLang="en-US" dirty="0"/>
              <a:t>→データからパレート図を書いてもらう。</a:t>
            </a:r>
            <a:endParaRPr lang="en-US" altLang="ja-JP" dirty="0"/>
          </a:p>
          <a:p>
            <a:r>
              <a:rPr lang="ja-JP" altLang="en-US" dirty="0"/>
              <a:t>→テーマ　「お弁当フードロスの削減」</a:t>
            </a:r>
            <a:endParaRPr lang="en-US" altLang="ja-JP" dirty="0"/>
          </a:p>
        </p:txBody>
      </p:sp>
      <p:sp>
        <p:nvSpPr>
          <p:cNvPr id="7" name="テキスト ボックス 6">
            <a:extLst>
              <a:ext uri="{FF2B5EF4-FFF2-40B4-BE49-F238E27FC236}">
                <a16:creationId xmlns:a16="http://schemas.microsoft.com/office/drawing/2014/main" id="{405A8C1D-8B70-5072-E44E-5F8057CD5207}"/>
              </a:ext>
            </a:extLst>
          </p:cNvPr>
          <p:cNvSpPr txBox="1"/>
          <p:nvPr/>
        </p:nvSpPr>
        <p:spPr>
          <a:xfrm>
            <a:off x="1179576" y="3975204"/>
            <a:ext cx="2459736" cy="369332"/>
          </a:xfrm>
          <a:prstGeom prst="rect">
            <a:avLst/>
          </a:prstGeom>
          <a:noFill/>
        </p:spPr>
        <p:txBody>
          <a:bodyPr wrap="square" rtlCol="0">
            <a:spAutoFit/>
          </a:bodyPr>
          <a:lstStyle/>
          <a:p>
            <a:r>
              <a:rPr lang="ja-JP" altLang="en-US" dirty="0"/>
              <a:t>現状把握</a:t>
            </a:r>
            <a:endParaRPr kumimoji="1" lang="ja-JP" altLang="en-US" dirty="0"/>
          </a:p>
        </p:txBody>
      </p:sp>
      <p:sp>
        <p:nvSpPr>
          <p:cNvPr id="8" name="テキスト ボックス 7">
            <a:extLst>
              <a:ext uri="{FF2B5EF4-FFF2-40B4-BE49-F238E27FC236}">
                <a16:creationId xmlns:a16="http://schemas.microsoft.com/office/drawing/2014/main" id="{BEFDA961-3C59-2AC3-B356-068029F8418F}"/>
              </a:ext>
            </a:extLst>
          </p:cNvPr>
          <p:cNvSpPr txBox="1"/>
          <p:nvPr/>
        </p:nvSpPr>
        <p:spPr>
          <a:xfrm>
            <a:off x="1097280" y="4344536"/>
            <a:ext cx="9829800" cy="646331"/>
          </a:xfrm>
          <a:prstGeom prst="rect">
            <a:avLst/>
          </a:prstGeom>
          <a:noFill/>
        </p:spPr>
        <p:txBody>
          <a:bodyPr wrap="square" rtlCol="0">
            <a:spAutoFit/>
          </a:bodyPr>
          <a:lstStyle/>
          <a:p>
            <a:r>
              <a:rPr lang="ja-JP" altLang="en-US" dirty="0"/>
              <a:t>さらにロス一位のお弁当について調査すると○○弁当が一番ロスしていることがわかりました。</a:t>
            </a:r>
            <a:endParaRPr lang="en-US" altLang="ja-JP" dirty="0"/>
          </a:p>
          <a:p>
            <a:endParaRPr kumimoji="1" lang="en-US" altLang="ja-JP" dirty="0"/>
          </a:p>
        </p:txBody>
      </p:sp>
      <p:pic>
        <p:nvPicPr>
          <p:cNvPr id="11" name="図 10">
            <a:extLst>
              <a:ext uri="{FF2B5EF4-FFF2-40B4-BE49-F238E27FC236}">
                <a16:creationId xmlns:a16="http://schemas.microsoft.com/office/drawing/2014/main" id="{709A526C-B4EE-66D8-C939-172065084285}"/>
              </a:ext>
            </a:extLst>
          </p:cNvPr>
          <p:cNvPicPr>
            <a:picLocks noChangeAspect="1"/>
          </p:cNvPicPr>
          <p:nvPr/>
        </p:nvPicPr>
        <p:blipFill>
          <a:blip r:embed="rId2"/>
          <a:stretch>
            <a:fillRect/>
          </a:stretch>
        </p:blipFill>
        <p:spPr>
          <a:xfrm>
            <a:off x="10349252" y="2079708"/>
            <a:ext cx="1711684" cy="1002140"/>
          </a:xfrm>
          <a:prstGeom prst="rect">
            <a:avLst/>
          </a:prstGeom>
        </p:spPr>
      </p:pic>
      <p:sp>
        <p:nvSpPr>
          <p:cNvPr id="12" name="テキスト ボックス 11">
            <a:extLst>
              <a:ext uri="{FF2B5EF4-FFF2-40B4-BE49-F238E27FC236}">
                <a16:creationId xmlns:a16="http://schemas.microsoft.com/office/drawing/2014/main" id="{EC6FA033-3842-C84C-2AC6-36CA764BC311}"/>
              </a:ext>
            </a:extLst>
          </p:cNvPr>
          <p:cNvSpPr txBox="1"/>
          <p:nvPr/>
        </p:nvSpPr>
        <p:spPr>
          <a:xfrm>
            <a:off x="1179576" y="4853583"/>
            <a:ext cx="10277856" cy="646331"/>
          </a:xfrm>
          <a:prstGeom prst="rect">
            <a:avLst/>
          </a:prstGeom>
          <a:noFill/>
        </p:spPr>
        <p:txBody>
          <a:bodyPr wrap="square" rtlCol="0">
            <a:spAutoFit/>
          </a:bodyPr>
          <a:lstStyle/>
          <a:p>
            <a:r>
              <a:rPr lang="ja-JP" altLang="en-US" dirty="0"/>
              <a:t>→データからパレート図を書いてもらう。</a:t>
            </a:r>
            <a:endParaRPr lang="en-US" altLang="ja-JP" dirty="0"/>
          </a:p>
          <a:p>
            <a:r>
              <a:rPr lang="ja-JP" altLang="en-US" dirty="0"/>
              <a:t>→</a:t>
            </a:r>
            <a:endParaRPr lang="en-US" altLang="ja-JP" dirty="0"/>
          </a:p>
        </p:txBody>
      </p:sp>
      <p:sp>
        <p:nvSpPr>
          <p:cNvPr id="13" name="テキスト ボックス 12">
            <a:extLst>
              <a:ext uri="{FF2B5EF4-FFF2-40B4-BE49-F238E27FC236}">
                <a16:creationId xmlns:a16="http://schemas.microsoft.com/office/drawing/2014/main" id="{F9B1FF94-7625-03CD-C86A-79B83A38A847}"/>
              </a:ext>
            </a:extLst>
          </p:cNvPr>
          <p:cNvSpPr txBox="1"/>
          <p:nvPr/>
        </p:nvSpPr>
        <p:spPr>
          <a:xfrm>
            <a:off x="246888" y="125595"/>
            <a:ext cx="2459736" cy="369332"/>
          </a:xfrm>
          <a:prstGeom prst="rect">
            <a:avLst/>
          </a:prstGeom>
          <a:noFill/>
        </p:spPr>
        <p:txBody>
          <a:bodyPr wrap="square" rtlCol="0">
            <a:spAutoFit/>
          </a:bodyPr>
          <a:lstStyle/>
          <a:p>
            <a:r>
              <a:rPr lang="ja-JP" altLang="en-US" b="1" dirty="0"/>
              <a:t>コンビニフードロス</a:t>
            </a:r>
            <a:endParaRPr kumimoji="1" lang="ja-JP" altLang="en-US" b="1" dirty="0"/>
          </a:p>
        </p:txBody>
      </p:sp>
      <p:pic>
        <p:nvPicPr>
          <p:cNvPr id="10" name="図 9">
            <a:extLst>
              <a:ext uri="{FF2B5EF4-FFF2-40B4-BE49-F238E27FC236}">
                <a16:creationId xmlns:a16="http://schemas.microsoft.com/office/drawing/2014/main" id="{3E2B6983-26EC-8D6B-DF0E-08B6B03B9A96}"/>
              </a:ext>
            </a:extLst>
          </p:cNvPr>
          <p:cNvPicPr>
            <a:picLocks noChangeAspect="1"/>
          </p:cNvPicPr>
          <p:nvPr/>
        </p:nvPicPr>
        <p:blipFill>
          <a:blip r:embed="rId3"/>
          <a:stretch>
            <a:fillRect/>
          </a:stretch>
        </p:blipFill>
        <p:spPr>
          <a:xfrm>
            <a:off x="10250424" y="3228712"/>
            <a:ext cx="636325" cy="506774"/>
          </a:xfrm>
          <a:prstGeom prst="rect">
            <a:avLst/>
          </a:prstGeom>
        </p:spPr>
      </p:pic>
      <p:pic>
        <p:nvPicPr>
          <p:cNvPr id="22" name="図 21">
            <a:extLst>
              <a:ext uri="{FF2B5EF4-FFF2-40B4-BE49-F238E27FC236}">
                <a16:creationId xmlns:a16="http://schemas.microsoft.com/office/drawing/2014/main" id="{699524B7-6FD9-7526-4901-7CAD489423EF}"/>
              </a:ext>
            </a:extLst>
          </p:cNvPr>
          <p:cNvPicPr>
            <a:picLocks noChangeAspect="1"/>
          </p:cNvPicPr>
          <p:nvPr/>
        </p:nvPicPr>
        <p:blipFill>
          <a:blip r:embed="rId4"/>
          <a:stretch>
            <a:fillRect/>
          </a:stretch>
        </p:blipFill>
        <p:spPr>
          <a:xfrm>
            <a:off x="7761196" y="3183352"/>
            <a:ext cx="963996" cy="730300"/>
          </a:xfrm>
          <a:prstGeom prst="rect">
            <a:avLst/>
          </a:prstGeom>
        </p:spPr>
      </p:pic>
      <p:pic>
        <p:nvPicPr>
          <p:cNvPr id="24" name="図 23">
            <a:extLst>
              <a:ext uri="{FF2B5EF4-FFF2-40B4-BE49-F238E27FC236}">
                <a16:creationId xmlns:a16="http://schemas.microsoft.com/office/drawing/2014/main" id="{77907BDC-6BBD-2647-1CBC-12A596940DA0}"/>
              </a:ext>
            </a:extLst>
          </p:cNvPr>
          <p:cNvPicPr>
            <a:picLocks noChangeAspect="1"/>
          </p:cNvPicPr>
          <p:nvPr/>
        </p:nvPicPr>
        <p:blipFill>
          <a:blip r:embed="rId5"/>
          <a:stretch>
            <a:fillRect/>
          </a:stretch>
        </p:blipFill>
        <p:spPr>
          <a:xfrm>
            <a:off x="8725192" y="2493361"/>
            <a:ext cx="963997" cy="588487"/>
          </a:xfrm>
          <a:prstGeom prst="rect">
            <a:avLst/>
          </a:prstGeom>
        </p:spPr>
      </p:pic>
      <p:pic>
        <p:nvPicPr>
          <p:cNvPr id="26" name="図 25">
            <a:extLst>
              <a:ext uri="{FF2B5EF4-FFF2-40B4-BE49-F238E27FC236}">
                <a16:creationId xmlns:a16="http://schemas.microsoft.com/office/drawing/2014/main" id="{A29D0519-748D-6D60-02B1-8837C8EEB36B}"/>
              </a:ext>
            </a:extLst>
          </p:cNvPr>
          <p:cNvPicPr>
            <a:picLocks noChangeAspect="1"/>
          </p:cNvPicPr>
          <p:nvPr/>
        </p:nvPicPr>
        <p:blipFill>
          <a:blip r:embed="rId6"/>
          <a:stretch>
            <a:fillRect/>
          </a:stretch>
        </p:blipFill>
        <p:spPr>
          <a:xfrm>
            <a:off x="10781390" y="3358897"/>
            <a:ext cx="752436" cy="608818"/>
          </a:xfrm>
          <a:prstGeom prst="rect">
            <a:avLst/>
          </a:prstGeom>
        </p:spPr>
      </p:pic>
      <p:pic>
        <p:nvPicPr>
          <p:cNvPr id="3" name="図 2">
            <a:extLst>
              <a:ext uri="{FF2B5EF4-FFF2-40B4-BE49-F238E27FC236}">
                <a16:creationId xmlns:a16="http://schemas.microsoft.com/office/drawing/2014/main" id="{27E36BA4-60ED-48F0-14B9-401F162875FA}"/>
              </a:ext>
            </a:extLst>
          </p:cNvPr>
          <p:cNvPicPr>
            <a:picLocks noChangeAspect="1"/>
          </p:cNvPicPr>
          <p:nvPr/>
        </p:nvPicPr>
        <p:blipFill>
          <a:blip r:embed="rId7"/>
          <a:stretch>
            <a:fillRect/>
          </a:stretch>
        </p:blipFill>
        <p:spPr>
          <a:xfrm>
            <a:off x="5718777" y="3044156"/>
            <a:ext cx="754445" cy="769687"/>
          </a:xfrm>
          <a:prstGeom prst="rect">
            <a:avLst/>
          </a:prstGeom>
        </p:spPr>
      </p:pic>
      <p:pic>
        <p:nvPicPr>
          <p:cNvPr id="14" name="図 13">
            <a:extLst>
              <a:ext uri="{FF2B5EF4-FFF2-40B4-BE49-F238E27FC236}">
                <a16:creationId xmlns:a16="http://schemas.microsoft.com/office/drawing/2014/main" id="{F0740983-D598-A6A3-9557-DCD349130AE7}"/>
              </a:ext>
            </a:extLst>
          </p:cNvPr>
          <p:cNvPicPr>
            <a:picLocks noChangeAspect="1"/>
          </p:cNvPicPr>
          <p:nvPr/>
        </p:nvPicPr>
        <p:blipFill>
          <a:blip r:embed="rId8"/>
          <a:stretch>
            <a:fillRect/>
          </a:stretch>
        </p:blipFill>
        <p:spPr>
          <a:xfrm>
            <a:off x="6760547" y="2853819"/>
            <a:ext cx="670618" cy="685859"/>
          </a:xfrm>
          <a:prstGeom prst="rect">
            <a:avLst/>
          </a:prstGeom>
        </p:spPr>
      </p:pic>
      <p:pic>
        <p:nvPicPr>
          <p:cNvPr id="16" name="図 15">
            <a:extLst>
              <a:ext uri="{FF2B5EF4-FFF2-40B4-BE49-F238E27FC236}">
                <a16:creationId xmlns:a16="http://schemas.microsoft.com/office/drawing/2014/main" id="{206495B5-B4E4-C02F-809C-7BEF0FEAD898}"/>
              </a:ext>
            </a:extLst>
          </p:cNvPr>
          <p:cNvPicPr>
            <a:picLocks noChangeAspect="1"/>
          </p:cNvPicPr>
          <p:nvPr/>
        </p:nvPicPr>
        <p:blipFill>
          <a:blip r:embed="rId9"/>
          <a:stretch>
            <a:fillRect/>
          </a:stretch>
        </p:blipFill>
        <p:spPr>
          <a:xfrm>
            <a:off x="5707346" y="3124173"/>
            <a:ext cx="777307" cy="609653"/>
          </a:xfrm>
          <a:prstGeom prst="rect">
            <a:avLst/>
          </a:prstGeom>
        </p:spPr>
      </p:pic>
      <p:sp>
        <p:nvSpPr>
          <p:cNvPr id="17" name="テキスト ボックス 16">
            <a:extLst>
              <a:ext uri="{FF2B5EF4-FFF2-40B4-BE49-F238E27FC236}">
                <a16:creationId xmlns:a16="http://schemas.microsoft.com/office/drawing/2014/main" id="{36157B76-9A7C-6457-E3FA-A4F05943DD3E}"/>
              </a:ext>
            </a:extLst>
          </p:cNvPr>
          <p:cNvSpPr txBox="1"/>
          <p:nvPr/>
        </p:nvSpPr>
        <p:spPr>
          <a:xfrm>
            <a:off x="4300810" y="125595"/>
            <a:ext cx="4331125" cy="369332"/>
          </a:xfrm>
          <a:prstGeom prst="rect">
            <a:avLst/>
          </a:prstGeom>
          <a:noFill/>
        </p:spPr>
        <p:txBody>
          <a:bodyPr wrap="square" rtlCol="0">
            <a:spAutoFit/>
          </a:bodyPr>
          <a:lstStyle/>
          <a:p>
            <a:r>
              <a:rPr kumimoji="1" lang="ja-JP" altLang="en-US" b="1" dirty="0"/>
              <a:t>コストか数？で　層別する</a:t>
            </a:r>
          </a:p>
        </p:txBody>
      </p:sp>
    </p:spTree>
    <p:extLst>
      <p:ext uri="{BB962C8B-B14F-4D97-AF65-F5344CB8AC3E}">
        <p14:creationId xmlns:p14="http://schemas.microsoft.com/office/powerpoint/2010/main" val="34455568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テキスト ボックス 3">
            <a:extLst>
              <a:ext uri="{FF2B5EF4-FFF2-40B4-BE49-F238E27FC236}">
                <a16:creationId xmlns:a16="http://schemas.microsoft.com/office/drawing/2014/main" id="{D600CA60-BED1-2D07-1501-A270B9EC1651}"/>
              </a:ext>
            </a:extLst>
          </p:cNvPr>
          <p:cNvSpPr txBox="1"/>
          <p:nvPr/>
        </p:nvSpPr>
        <p:spPr>
          <a:xfrm>
            <a:off x="1179576" y="653582"/>
            <a:ext cx="2459736" cy="369332"/>
          </a:xfrm>
          <a:prstGeom prst="rect">
            <a:avLst/>
          </a:prstGeom>
          <a:noFill/>
        </p:spPr>
        <p:txBody>
          <a:bodyPr wrap="square" rtlCol="0">
            <a:spAutoFit/>
          </a:bodyPr>
          <a:lstStyle/>
          <a:p>
            <a:r>
              <a:rPr kumimoji="1" lang="ja-JP" altLang="en-US" dirty="0"/>
              <a:t>選定理由</a:t>
            </a:r>
          </a:p>
        </p:txBody>
      </p:sp>
      <p:sp>
        <p:nvSpPr>
          <p:cNvPr id="5" name="テキスト ボックス 4">
            <a:extLst>
              <a:ext uri="{FF2B5EF4-FFF2-40B4-BE49-F238E27FC236}">
                <a16:creationId xmlns:a16="http://schemas.microsoft.com/office/drawing/2014/main" id="{9328AE47-F4FA-96A3-8A97-F9E2582B7D2F}"/>
              </a:ext>
            </a:extLst>
          </p:cNvPr>
          <p:cNvSpPr txBox="1"/>
          <p:nvPr/>
        </p:nvSpPr>
        <p:spPr>
          <a:xfrm>
            <a:off x="1179576" y="1138893"/>
            <a:ext cx="10277856" cy="2031325"/>
          </a:xfrm>
          <a:prstGeom prst="rect">
            <a:avLst/>
          </a:prstGeom>
          <a:noFill/>
        </p:spPr>
        <p:txBody>
          <a:bodyPr wrap="square" rtlCol="0">
            <a:spAutoFit/>
          </a:bodyPr>
          <a:lstStyle/>
          <a:p>
            <a:r>
              <a:rPr lang="ja-JP" altLang="en-US" dirty="0"/>
              <a:t>背景：</a:t>
            </a:r>
            <a:endParaRPr lang="en-US" altLang="ja-JP" dirty="0"/>
          </a:p>
          <a:p>
            <a:r>
              <a:rPr lang="ja-JP" altLang="en-US" dirty="0"/>
              <a:t>最近、フードロス（廃棄）が多いことが気になったコンビニオーナーのあなたは</a:t>
            </a:r>
            <a:endParaRPr lang="en-US" altLang="ja-JP" dirty="0"/>
          </a:p>
          <a:p>
            <a:r>
              <a:rPr lang="ja-JP" altLang="en-US" dirty="0"/>
              <a:t>なんとかしたいと考えていました。また昨今</a:t>
            </a:r>
            <a:r>
              <a:rPr lang="en-US" altLang="ja-JP" dirty="0"/>
              <a:t>SDGS</a:t>
            </a:r>
            <a:r>
              <a:rPr lang="ja-JP" altLang="en-US" dirty="0"/>
              <a:t>で目標が掲げられ環境にも寄与できそうです。</a:t>
            </a:r>
            <a:endParaRPr lang="en-US" altLang="ja-JP" dirty="0"/>
          </a:p>
          <a:p>
            <a:r>
              <a:rPr lang="ja-JP" altLang="en-US" dirty="0"/>
              <a:t>そこでどのくらいのものがフードロスしているか確認し、改善することにしました。</a:t>
            </a:r>
            <a:endParaRPr lang="en-US" altLang="ja-JP" dirty="0"/>
          </a:p>
          <a:p>
            <a:r>
              <a:rPr lang="ja-JP" altLang="en-US" dirty="0"/>
              <a:t>実際にここ一週間のフードロスを調べると以下となりました。</a:t>
            </a:r>
            <a:endParaRPr lang="en-US" altLang="ja-JP" dirty="0"/>
          </a:p>
          <a:p>
            <a:endParaRPr lang="en-US" altLang="ja-JP" dirty="0"/>
          </a:p>
          <a:p>
            <a:r>
              <a:rPr lang="ja-JP" altLang="en-US" dirty="0"/>
              <a:t>→年間の廃棄金額、データから折れ線または棒グラフを書いてもらう。</a:t>
            </a:r>
            <a:endParaRPr lang="en-US" altLang="ja-JP" dirty="0"/>
          </a:p>
        </p:txBody>
      </p:sp>
      <p:sp>
        <p:nvSpPr>
          <p:cNvPr id="7" name="テキスト ボックス 6">
            <a:extLst>
              <a:ext uri="{FF2B5EF4-FFF2-40B4-BE49-F238E27FC236}">
                <a16:creationId xmlns:a16="http://schemas.microsoft.com/office/drawing/2014/main" id="{405A8C1D-8B70-5072-E44E-5F8057CD5207}"/>
              </a:ext>
            </a:extLst>
          </p:cNvPr>
          <p:cNvSpPr txBox="1"/>
          <p:nvPr/>
        </p:nvSpPr>
        <p:spPr>
          <a:xfrm>
            <a:off x="1179576" y="3975204"/>
            <a:ext cx="2459736" cy="369332"/>
          </a:xfrm>
          <a:prstGeom prst="rect">
            <a:avLst/>
          </a:prstGeom>
          <a:noFill/>
        </p:spPr>
        <p:txBody>
          <a:bodyPr wrap="square" rtlCol="0">
            <a:spAutoFit/>
          </a:bodyPr>
          <a:lstStyle/>
          <a:p>
            <a:r>
              <a:rPr lang="ja-JP" altLang="en-US" dirty="0"/>
              <a:t>現状把握</a:t>
            </a:r>
            <a:endParaRPr kumimoji="1" lang="ja-JP" altLang="en-US" dirty="0"/>
          </a:p>
        </p:txBody>
      </p:sp>
      <p:sp>
        <p:nvSpPr>
          <p:cNvPr id="8" name="テキスト ボックス 7">
            <a:extLst>
              <a:ext uri="{FF2B5EF4-FFF2-40B4-BE49-F238E27FC236}">
                <a16:creationId xmlns:a16="http://schemas.microsoft.com/office/drawing/2014/main" id="{BEFDA961-3C59-2AC3-B356-068029F8418F}"/>
              </a:ext>
            </a:extLst>
          </p:cNvPr>
          <p:cNvSpPr txBox="1"/>
          <p:nvPr/>
        </p:nvSpPr>
        <p:spPr>
          <a:xfrm>
            <a:off x="1097280" y="4344536"/>
            <a:ext cx="9829800" cy="646331"/>
          </a:xfrm>
          <a:prstGeom prst="rect">
            <a:avLst/>
          </a:prstGeom>
          <a:noFill/>
        </p:spPr>
        <p:txBody>
          <a:bodyPr wrap="square" rtlCol="0">
            <a:spAutoFit/>
          </a:bodyPr>
          <a:lstStyle/>
          <a:p>
            <a:r>
              <a:rPr lang="ja-JP" altLang="en-US" dirty="0"/>
              <a:t>さらにロス一位について調査するとお弁当が一番ロスしていることがわかりました。</a:t>
            </a:r>
            <a:endParaRPr lang="en-US" altLang="ja-JP" dirty="0"/>
          </a:p>
          <a:p>
            <a:endParaRPr kumimoji="1" lang="en-US" altLang="ja-JP" dirty="0"/>
          </a:p>
        </p:txBody>
      </p:sp>
      <p:pic>
        <p:nvPicPr>
          <p:cNvPr id="3" name="図 2">
            <a:extLst>
              <a:ext uri="{FF2B5EF4-FFF2-40B4-BE49-F238E27FC236}">
                <a16:creationId xmlns:a16="http://schemas.microsoft.com/office/drawing/2014/main" id="{04543622-0AB7-AF20-6B83-998C64F1C518}"/>
              </a:ext>
            </a:extLst>
          </p:cNvPr>
          <p:cNvPicPr>
            <a:picLocks noChangeAspect="1"/>
          </p:cNvPicPr>
          <p:nvPr/>
        </p:nvPicPr>
        <p:blipFill>
          <a:blip r:embed="rId2"/>
          <a:stretch>
            <a:fillRect/>
          </a:stretch>
        </p:blipFill>
        <p:spPr>
          <a:xfrm>
            <a:off x="8021837" y="3186163"/>
            <a:ext cx="2327415" cy="781552"/>
          </a:xfrm>
          <a:prstGeom prst="rect">
            <a:avLst/>
          </a:prstGeom>
        </p:spPr>
      </p:pic>
      <p:pic>
        <p:nvPicPr>
          <p:cNvPr id="11" name="図 10">
            <a:extLst>
              <a:ext uri="{FF2B5EF4-FFF2-40B4-BE49-F238E27FC236}">
                <a16:creationId xmlns:a16="http://schemas.microsoft.com/office/drawing/2014/main" id="{709A526C-B4EE-66D8-C939-172065084285}"/>
              </a:ext>
            </a:extLst>
          </p:cNvPr>
          <p:cNvPicPr>
            <a:picLocks noChangeAspect="1"/>
          </p:cNvPicPr>
          <p:nvPr/>
        </p:nvPicPr>
        <p:blipFill>
          <a:blip r:embed="rId3"/>
          <a:stretch>
            <a:fillRect/>
          </a:stretch>
        </p:blipFill>
        <p:spPr>
          <a:xfrm>
            <a:off x="10349252" y="2079708"/>
            <a:ext cx="1711684" cy="1002140"/>
          </a:xfrm>
          <a:prstGeom prst="rect">
            <a:avLst/>
          </a:prstGeom>
        </p:spPr>
      </p:pic>
      <p:sp>
        <p:nvSpPr>
          <p:cNvPr id="12" name="テキスト ボックス 11">
            <a:extLst>
              <a:ext uri="{FF2B5EF4-FFF2-40B4-BE49-F238E27FC236}">
                <a16:creationId xmlns:a16="http://schemas.microsoft.com/office/drawing/2014/main" id="{EC6FA033-3842-C84C-2AC6-36CA764BC311}"/>
              </a:ext>
            </a:extLst>
          </p:cNvPr>
          <p:cNvSpPr txBox="1"/>
          <p:nvPr/>
        </p:nvSpPr>
        <p:spPr>
          <a:xfrm>
            <a:off x="1179576" y="4853583"/>
            <a:ext cx="10277856" cy="646331"/>
          </a:xfrm>
          <a:prstGeom prst="rect">
            <a:avLst/>
          </a:prstGeom>
          <a:noFill/>
        </p:spPr>
        <p:txBody>
          <a:bodyPr wrap="square" rtlCol="0">
            <a:spAutoFit/>
          </a:bodyPr>
          <a:lstStyle/>
          <a:p>
            <a:r>
              <a:rPr lang="ja-JP" altLang="en-US" dirty="0"/>
              <a:t>→データからパレート図を書いてもらう。</a:t>
            </a:r>
            <a:endParaRPr lang="en-US" altLang="ja-JP" dirty="0"/>
          </a:p>
          <a:p>
            <a:r>
              <a:rPr lang="ja-JP" altLang="en-US" dirty="0"/>
              <a:t>→</a:t>
            </a:r>
            <a:endParaRPr lang="en-US" altLang="ja-JP" dirty="0"/>
          </a:p>
        </p:txBody>
      </p:sp>
      <p:sp>
        <p:nvSpPr>
          <p:cNvPr id="13" name="テキスト ボックス 12">
            <a:extLst>
              <a:ext uri="{FF2B5EF4-FFF2-40B4-BE49-F238E27FC236}">
                <a16:creationId xmlns:a16="http://schemas.microsoft.com/office/drawing/2014/main" id="{F9B1FF94-7625-03CD-C86A-79B83A38A847}"/>
              </a:ext>
            </a:extLst>
          </p:cNvPr>
          <p:cNvSpPr txBox="1"/>
          <p:nvPr/>
        </p:nvSpPr>
        <p:spPr>
          <a:xfrm>
            <a:off x="246888" y="125595"/>
            <a:ext cx="2459736" cy="369332"/>
          </a:xfrm>
          <a:prstGeom prst="rect">
            <a:avLst/>
          </a:prstGeom>
          <a:noFill/>
        </p:spPr>
        <p:txBody>
          <a:bodyPr wrap="square" rtlCol="0">
            <a:spAutoFit/>
          </a:bodyPr>
          <a:lstStyle/>
          <a:p>
            <a:r>
              <a:rPr lang="ja-JP" altLang="en-US" b="1" dirty="0"/>
              <a:t>コンビニフードロス</a:t>
            </a:r>
            <a:endParaRPr kumimoji="1" lang="ja-JP" altLang="en-US" b="1" dirty="0"/>
          </a:p>
        </p:txBody>
      </p:sp>
      <p:sp>
        <p:nvSpPr>
          <p:cNvPr id="2" name="テキスト ボックス 1">
            <a:extLst>
              <a:ext uri="{FF2B5EF4-FFF2-40B4-BE49-F238E27FC236}">
                <a16:creationId xmlns:a16="http://schemas.microsoft.com/office/drawing/2014/main" id="{3EB01A1B-748F-4CE2-A108-E363518BA9B9}"/>
              </a:ext>
            </a:extLst>
          </p:cNvPr>
          <p:cNvSpPr txBox="1"/>
          <p:nvPr/>
        </p:nvSpPr>
        <p:spPr>
          <a:xfrm>
            <a:off x="2011680" y="5719107"/>
            <a:ext cx="5632704" cy="369332"/>
          </a:xfrm>
          <a:prstGeom prst="rect">
            <a:avLst/>
          </a:prstGeom>
          <a:noFill/>
        </p:spPr>
        <p:txBody>
          <a:bodyPr wrap="square" rtlCol="0">
            <a:spAutoFit/>
          </a:bodyPr>
          <a:lstStyle/>
          <a:p>
            <a:r>
              <a:rPr kumimoji="1" lang="ja-JP" altLang="en-US" dirty="0"/>
              <a:t>判ったこと：お弁当のフードロスが多い</a:t>
            </a:r>
          </a:p>
        </p:txBody>
      </p:sp>
    </p:spTree>
    <p:extLst>
      <p:ext uri="{BB962C8B-B14F-4D97-AF65-F5344CB8AC3E}">
        <p14:creationId xmlns:p14="http://schemas.microsoft.com/office/powerpoint/2010/main" val="186413066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3" name="表 9">
            <a:extLst>
              <a:ext uri="{FF2B5EF4-FFF2-40B4-BE49-F238E27FC236}">
                <a16:creationId xmlns:a16="http://schemas.microsoft.com/office/drawing/2014/main" id="{C991C9A6-EED1-21A6-B74D-ACAC78AB8C5A}"/>
              </a:ext>
            </a:extLst>
          </p:cNvPr>
          <p:cNvGraphicFramePr>
            <a:graphicFrameLocks noGrp="1"/>
          </p:cNvGraphicFramePr>
          <p:nvPr/>
        </p:nvGraphicFramePr>
        <p:xfrm>
          <a:off x="1536288" y="1253433"/>
          <a:ext cx="8128000" cy="1713597"/>
        </p:xfrm>
        <a:graphic>
          <a:graphicData uri="http://schemas.openxmlformats.org/drawingml/2006/table">
            <a:tbl>
              <a:tblPr firstRow="1" bandRow="1">
                <a:tableStyleId>{5C22544A-7EE6-4342-B048-85BDC9FD1C3A}</a:tableStyleId>
              </a:tblPr>
              <a:tblGrid>
                <a:gridCol w="1016000">
                  <a:extLst>
                    <a:ext uri="{9D8B030D-6E8A-4147-A177-3AD203B41FA5}">
                      <a16:colId xmlns:a16="http://schemas.microsoft.com/office/drawing/2014/main" val="2268368797"/>
                    </a:ext>
                  </a:extLst>
                </a:gridCol>
                <a:gridCol w="1016000">
                  <a:extLst>
                    <a:ext uri="{9D8B030D-6E8A-4147-A177-3AD203B41FA5}">
                      <a16:colId xmlns:a16="http://schemas.microsoft.com/office/drawing/2014/main" val="1291605968"/>
                    </a:ext>
                  </a:extLst>
                </a:gridCol>
                <a:gridCol w="1016000">
                  <a:extLst>
                    <a:ext uri="{9D8B030D-6E8A-4147-A177-3AD203B41FA5}">
                      <a16:colId xmlns:a16="http://schemas.microsoft.com/office/drawing/2014/main" val="3741618590"/>
                    </a:ext>
                  </a:extLst>
                </a:gridCol>
                <a:gridCol w="1016000">
                  <a:extLst>
                    <a:ext uri="{9D8B030D-6E8A-4147-A177-3AD203B41FA5}">
                      <a16:colId xmlns:a16="http://schemas.microsoft.com/office/drawing/2014/main" val="895199231"/>
                    </a:ext>
                  </a:extLst>
                </a:gridCol>
                <a:gridCol w="1016000">
                  <a:extLst>
                    <a:ext uri="{9D8B030D-6E8A-4147-A177-3AD203B41FA5}">
                      <a16:colId xmlns:a16="http://schemas.microsoft.com/office/drawing/2014/main" val="349842268"/>
                    </a:ext>
                  </a:extLst>
                </a:gridCol>
                <a:gridCol w="1016000">
                  <a:extLst>
                    <a:ext uri="{9D8B030D-6E8A-4147-A177-3AD203B41FA5}">
                      <a16:colId xmlns:a16="http://schemas.microsoft.com/office/drawing/2014/main" val="4011430588"/>
                    </a:ext>
                  </a:extLst>
                </a:gridCol>
                <a:gridCol w="1016000">
                  <a:extLst>
                    <a:ext uri="{9D8B030D-6E8A-4147-A177-3AD203B41FA5}">
                      <a16:colId xmlns:a16="http://schemas.microsoft.com/office/drawing/2014/main" val="977951181"/>
                    </a:ext>
                  </a:extLst>
                </a:gridCol>
                <a:gridCol w="1016000">
                  <a:extLst>
                    <a:ext uri="{9D8B030D-6E8A-4147-A177-3AD203B41FA5}">
                      <a16:colId xmlns:a16="http://schemas.microsoft.com/office/drawing/2014/main" val="1351579910"/>
                    </a:ext>
                  </a:extLst>
                </a:gridCol>
              </a:tblGrid>
              <a:tr h="389240">
                <a:tc>
                  <a:txBody>
                    <a:bodyPr/>
                    <a:lstStyle/>
                    <a:p>
                      <a:r>
                        <a:rPr kumimoji="1" lang="ja-JP" altLang="en-US" sz="1200" dirty="0">
                          <a:solidFill>
                            <a:schemeClr val="tx1"/>
                          </a:solidFill>
                        </a:rPr>
                        <a:t>おにぎり</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kumimoji="1" lang="ja-JP" altLang="en-US" sz="1200" dirty="0">
                          <a:solidFill>
                            <a:schemeClr val="tx1"/>
                          </a:solidFill>
                        </a:rPr>
                        <a:t>弁当</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kumimoji="1" lang="ja-JP" altLang="en-US" sz="1200" dirty="0">
                          <a:solidFill>
                            <a:schemeClr val="tx1"/>
                          </a:solidFill>
                        </a:rPr>
                        <a:t>サンドウィッチ</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kumimoji="1" lang="ja-JP" altLang="en-US" sz="1200" dirty="0">
                          <a:solidFill>
                            <a:schemeClr val="tx1"/>
                          </a:solidFill>
                        </a:rPr>
                        <a:t>バナナ</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kumimoji="1" lang="ja-JP" altLang="en-US" sz="1200" dirty="0">
                          <a:solidFill>
                            <a:schemeClr val="tx1"/>
                          </a:solidFill>
                        </a:rPr>
                        <a:t>あんぱん</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kumimoji="1" lang="ja-JP" altLang="en-US" sz="1200" dirty="0">
                          <a:solidFill>
                            <a:schemeClr val="tx1"/>
                          </a:solidFill>
                        </a:rPr>
                        <a:t>ヨーグルト</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kumimoji="1" lang="ja-JP" altLang="en-US" sz="1200" dirty="0">
                          <a:solidFill>
                            <a:schemeClr val="tx1"/>
                          </a:solidFill>
                        </a:rPr>
                        <a:t>クリームパン</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kumimoji="1" lang="ja-JP" altLang="en-US" sz="1200" dirty="0">
                          <a:solidFill>
                            <a:schemeClr val="tx1"/>
                          </a:solidFill>
                        </a:rPr>
                        <a:t>フランクフルト</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627677124"/>
                  </a:ext>
                </a:extLst>
              </a:tr>
              <a:tr h="831399">
                <a:tc>
                  <a:txBody>
                    <a:bodyPr/>
                    <a:lstStyle/>
                    <a:p>
                      <a:endParaRPr kumimoji="1" lang="ja-JP" alt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kumimoji="1" lang="ja-JP" alt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kumimoji="1" lang="ja-JP" altLang="en-US">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kumimoji="1" lang="ja-JP" altLang="en-US">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kumimoji="1" lang="ja-JP" altLang="en-US">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kumimoji="1" lang="ja-JP" altLang="en-US">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kumimoji="1" lang="ja-JP" altLang="en-US">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kumimoji="1" lang="ja-JP" altLang="en-US">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60062491"/>
                  </a:ext>
                </a:extLst>
              </a:tr>
              <a:tr h="424998">
                <a:tc>
                  <a:txBody>
                    <a:bodyPr/>
                    <a:lstStyle/>
                    <a:p>
                      <a:pPr algn="r"/>
                      <a:r>
                        <a:rPr kumimoji="1" lang="ja-JP" altLang="en-US" sz="1400" dirty="0">
                          <a:solidFill>
                            <a:schemeClr val="tx1"/>
                          </a:solidFill>
                        </a:rPr>
                        <a:t>￥</a:t>
                      </a:r>
                      <a:r>
                        <a:rPr kumimoji="1" lang="en-US" altLang="ja-JP" sz="1400" dirty="0">
                          <a:solidFill>
                            <a:schemeClr val="tx1"/>
                          </a:solidFill>
                        </a:rPr>
                        <a:t>70</a:t>
                      </a:r>
                      <a:endParaRPr kumimoji="1" lang="ja-JP" altLang="en-US" sz="14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kumimoji="1" lang="ja-JP" altLang="en-US" sz="1400" dirty="0">
                          <a:solidFill>
                            <a:schemeClr val="tx1"/>
                          </a:solidFill>
                        </a:rPr>
                        <a:t>￥</a:t>
                      </a:r>
                      <a:r>
                        <a:rPr kumimoji="1" lang="en-US" altLang="ja-JP" sz="1400" dirty="0">
                          <a:solidFill>
                            <a:schemeClr val="tx1"/>
                          </a:solidFill>
                        </a:rPr>
                        <a:t>300</a:t>
                      </a:r>
                      <a:endParaRPr kumimoji="1" lang="ja-JP" altLang="en-US" sz="14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kumimoji="1" lang="ja-JP" altLang="en-US" sz="1400" dirty="0">
                          <a:solidFill>
                            <a:schemeClr val="tx1"/>
                          </a:solidFill>
                        </a:rPr>
                        <a:t>￥</a:t>
                      </a:r>
                      <a:r>
                        <a:rPr kumimoji="1" lang="en-US" altLang="ja-JP" sz="1400" dirty="0">
                          <a:solidFill>
                            <a:schemeClr val="tx1"/>
                          </a:solidFill>
                        </a:rPr>
                        <a:t>100</a:t>
                      </a:r>
                      <a:endParaRPr kumimoji="1" lang="ja-JP" altLang="en-US" sz="14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kumimoji="1" lang="ja-JP" altLang="en-US" sz="1400" dirty="0">
                          <a:solidFill>
                            <a:schemeClr val="tx1"/>
                          </a:solidFill>
                        </a:rPr>
                        <a:t>￥</a:t>
                      </a:r>
                      <a:r>
                        <a:rPr kumimoji="1" lang="en-US" altLang="ja-JP" sz="1400" dirty="0">
                          <a:solidFill>
                            <a:schemeClr val="tx1"/>
                          </a:solidFill>
                        </a:rPr>
                        <a:t>150</a:t>
                      </a:r>
                      <a:endParaRPr kumimoji="1" lang="ja-JP" altLang="en-US" sz="14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kumimoji="1" lang="ja-JP" altLang="en-US" sz="1400" dirty="0">
                          <a:solidFill>
                            <a:schemeClr val="tx1"/>
                          </a:solidFill>
                        </a:rPr>
                        <a:t>￥</a:t>
                      </a:r>
                      <a:r>
                        <a:rPr kumimoji="1" lang="en-US" altLang="ja-JP" sz="1400" dirty="0">
                          <a:solidFill>
                            <a:schemeClr val="tx1"/>
                          </a:solidFill>
                        </a:rPr>
                        <a:t>70</a:t>
                      </a:r>
                      <a:endParaRPr kumimoji="1" lang="ja-JP" altLang="en-US" sz="14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kumimoji="1" lang="ja-JP" altLang="en-US" sz="1400" dirty="0">
                          <a:solidFill>
                            <a:schemeClr val="tx1"/>
                          </a:solidFill>
                        </a:rPr>
                        <a:t>￥</a:t>
                      </a:r>
                      <a:r>
                        <a:rPr kumimoji="1" lang="en-US" altLang="ja-JP" sz="1400" dirty="0">
                          <a:solidFill>
                            <a:schemeClr val="tx1"/>
                          </a:solidFill>
                        </a:rPr>
                        <a:t>60</a:t>
                      </a:r>
                      <a:endParaRPr kumimoji="1" lang="ja-JP" altLang="en-US" sz="14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kumimoji="1" lang="ja-JP" altLang="en-US" sz="1400" dirty="0">
                          <a:solidFill>
                            <a:schemeClr val="tx1"/>
                          </a:solidFill>
                        </a:rPr>
                        <a:t>￥</a:t>
                      </a:r>
                      <a:r>
                        <a:rPr kumimoji="1" lang="en-US" altLang="ja-JP" sz="1400" dirty="0">
                          <a:solidFill>
                            <a:schemeClr val="tx1"/>
                          </a:solidFill>
                        </a:rPr>
                        <a:t>60</a:t>
                      </a:r>
                      <a:endParaRPr kumimoji="1" lang="ja-JP" altLang="en-US" sz="14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kumimoji="1" lang="ja-JP" altLang="en-US" sz="1400" dirty="0">
                          <a:solidFill>
                            <a:schemeClr val="tx1"/>
                          </a:solidFill>
                        </a:rPr>
                        <a:t>￥</a:t>
                      </a:r>
                      <a:r>
                        <a:rPr kumimoji="1" lang="en-US" altLang="ja-JP" sz="1400" dirty="0">
                          <a:solidFill>
                            <a:schemeClr val="tx1"/>
                          </a:solidFill>
                        </a:rPr>
                        <a:t>50</a:t>
                      </a:r>
                      <a:endParaRPr kumimoji="1" lang="ja-JP" altLang="en-US" sz="14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756176075"/>
                  </a:ext>
                </a:extLst>
              </a:tr>
            </a:tbl>
          </a:graphicData>
        </a:graphic>
      </p:graphicFrame>
      <p:graphicFrame>
        <p:nvGraphicFramePr>
          <p:cNvPr id="4" name="表 4">
            <a:extLst>
              <a:ext uri="{FF2B5EF4-FFF2-40B4-BE49-F238E27FC236}">
                <a16:creationId xmlns:a16="http://schemas.microsoft.com/office/drawing/2014/main" id="{58E895D0-0547-6B96-04E5-04D27C10CA3A}"/>
              </a:ext>
            </a:extLst>
          </p:cNvPr>
          <p:cNvGraphicFramePr>
            <a:graphicFrameLocks noGrp="1"/>
          </p:cNvGraphicFramePr>
          <p:nvPr/>
        </p:nvGraphicFramePr>
        <p:xfrm>
          <a:off x="1113558" y="3110175"/>
          <a:ext cx="9227504" cy="3337560"/>
        </p:xfrm>
        <a:graphic>
          <a:graphicData uri="http://schemas.openxmlformats.org/drawingml/2006/table">
            <a:tbl>
              <a:tblPr firstRow="1" bandRow="1">
                <a:tableStyleId>{5C22544A-7EE6-4342-B048-85BDC9FD1C3A}</a:tableStyleId>
              </a:tblPr>
              <a:tblGrid>
                <a:gridCol w="2198522">
                  <a:extLst>
                    <a:ext uri="{9D8B030D-6E8A-4147-A177-3AD203B41FA5}">
                      <a16:colId xmlns:a16="http://schemas.microsoft.com/office/drawing/2014/main" val="1475416007"/>
                    </a:ext>
                  </a:extLst>
                </a:gridCol>
                <a:gridCol w="2075781">
                  <a:extLst>
                    <a:ext uri="{9D8B030D-6E8A-4147-A177-3AD203B41FA5}">
                      <a16:colId xmlns:a16="http://schemas.microsoft.com/office/drawing/2014/main" val="2311164743"/>
                    </a:ext>
                  </a:extLst>
                </a:gridCol>
                <a:gridCol w="1533366">
                  <a:extLst>
                    <a:ext uri="{9D8B030D-6E8A-4147-A177-3AD203B41FA5}">
                      <a16:colId xmlns:a16="http://schemas.microsoft.com/office/drawing/2014/main" val="403357445"/>
                    </a:ext>
                  </a:extLst>
                </a:gridCol>
                <a:gridCol w="1574334">
                  <a:extLst>
                    <a:ext uri="{9D8B030D-6E8A-4147-A177-3AD203B41FA5}">
                      <a16:colId xmlns:a16="http://schemas.microsoft.com/office/drawing/2014/main" val="613296964"/>
                    </a:ext>
                  </a:extLst>
                </a:gridCol>
                <a:gridCol w="1845501">
                  <a:extLst>
                    <a:ext uri="{9D8B030D-6E8A-4147-A177-3AD203B41FA5}">
                      <a16:colId xmlns:a16="http://schemas.microsoft.com/office/drawing/2014/main" val="2067756931"/>
                    </a:ext>
                  </a:extLst>
                </a:gridCol>
              </a:tblGrid>
              <a:tr h="370840">
                <a:tc>
                  <a:txBody>
                    <a:bodyPr/>
                    <a:lstStyle/>
                    <a:p>
                      <a:pPr algn="ctr"/>
                      <a:r>
                        <a:rPr kumimoji="1" lang="ja-JP" altLang="en-US" dirty="0">
                          <a:solidFill>
                            <a:schemeClr val="tx1"/>
                          </a:solidFill>
                        </a:rPr>
                        <a:t>品物</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kumimoji="1" lang="ja-JP" altLang="en-US" dirty="0">
                          <a:solidFill>
                            <a:schemeClr val="tx1"/>
                          </a:solidFill>
                        </a:rPr>
                        <a: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kumimoji="1" lang="ja-JP" altLang="en-US" dirty="0">
                          <a:solidFill>
                            <a:schemeClr val="tx1"/>
                          </a:solidFill>
                        </a:rPr>
                        <a:t>個数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kumimoji="1" lang="ja-JP" altLang="en-US" dirty="0">
                          <a:solidFill>
                            <a:schemeClr val="tx1"/>
                          </a:solidFill>
                        </a:rPr>
                        <a:t>単価</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kumimoji="1" lang="ja-JP" altLang="en-US" dirty="0">
                          <a:solidFill>
                            <a:schemeClr val="tx1"/>
                          </a:solidFill>
                        </a:rPr>
                        <a:t>損失金額</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628501922"/>
                  </a:ext>
                </a:extLst>
              </a:tr>
              <a:tr h="370840">
                <a:tc>
                  <a:txBody>
                    <a:bodyPr/>
                    <a:lstStyle/>
                    <a:p>
                      <a:r>
                        <a:rPr kumimoji="1" lang="ja-JP" altLang="en-US" dirty="0">
                          <a:solidFill>
                            <a:schemeClr val="tx1"/>
                          </a:solidFill>
                        </a:rPr>
                        <a:t>おにぎり</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endParaRPr kumimoji="1" lang="ja-JP" alt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endParaRPr kumimoji="1" lang="ja-JP" alt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endParaRPr kumimoji="1" lang="ja-JP" alt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endParaRPr kumimoji="1" lang="ja-JP" alt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256653232"/>
                  </a:ext>
                </a:extLst>
              </a:tr>
              <a:tr h="370840">
                <a:tc>
                  <a:txBody>
                    <a:bodyPr/>
                    <a:lstStyle/>
                    <a:p>
                      <a:r>
                        <a:rPr kumimoji="1" lang="ja-JP" altLang="en-US" dirty="0">
                          <a:solidFill>
                            <a:schemeClr val="tx1"/>
                          </a:solidFill>
                        </a:rPr>
                        <a:t>弁当</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endParaRPr kumimoji="1" lang="ja-JP" alt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endParaRPr kumimoji="1" lang="ja-JP" alt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endParaRPr kumimoji="1" lang="ja-JP" alt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endParaRPr kumimoji="1" lang="ja-JP" alt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065690605"/>
                  </a:ext>
                </a:extLst>
              </a:tr>
              <a:tr h="370840">
                <a:tc>
                  <a:txBody>
                    <a:bodyPr/>
                    <a:lstStyle/>
                    <a:p>
                      <a:r>
                        <a:rPr kumimoji="1" lang="ja-JP" altLang="en-US" dirty="0">
                          <a:solidFill>
                            <a:schemeClr val="tx1"/>
                          </a:solidFill>
                        </a:rPr>
                        <a:t>サンドウィッチ</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endParaRPr kumimoji="1" lang="ja-JP" alt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endParaRPr kumimoji="1" lang="ja-JP" alt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endParaRPr kumimoji="1" lang="ja-JP" alt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endParaRPr kumimoji="1" lang="en-US" altLang="ja-JP"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673801640"/>
                  </a:ext>
                </a:extLst>
              </a:tr>
              <a:tr h="370840">
                <a:tc>
                  <a:txBody>
                    <a:bodyPr/>
                    <a:lstStyle/>
                    <a:p>
                      <a:r>
                        <a:rPr kumimoji="1" lang="ja-JP" altLang="en-US" dirty="0">
                          <a:solidFill>
                            <a:schemeClr val="tx1"/>
                          </a:solidFill>
                        </a:rPr>
                        <a:t>バナナ</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endParaRPr kumimoji="1" lang="en-US" altLang="ja-JP"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endParaRPr kumimoji="1" lang="en-US" altLang="ja-JP"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endParaRPr kumimoji="1" lang="ja-JP" alt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endParaRPr kumimoji="1" lang="en-US" altLang="ja-JP"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573391706"/>
                  </a:ext>
                </a:extLst>
              </a:tr>
              <a:tr h="370840">
                <a:tc>
                  <a:txBody>
                    <a:bodyPr/>
                    <a:lstStyle/>
                    <a:p>
                      <a:r>
                        <a:rPr kumimoji="1" lang="ja-JP" altLang="en-US" dirty="0">
                          <a:solidFill>
                            <a:schemeClr val="tx1"/>
                          </a:solidFill>
                        </a:rPr>
                        <a:t>あんぱん</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endParaRPr kumimoji="1" lang="ja-JP" alt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endParaRPr kumimoji="1" lang="ja-JP" alt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endParaRPr kumimoji="1" lang="ja-JP" alt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endParaRPr kumimoji="1" lang="ja-JP" alt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487462"/>
                  </a:ext>
                </a:extLst>
              </a:tr>
              <a:tr h="370840">
                <a:tc>
                  <a:txBody>
                    <a:bodyPr/>
                    <a:lstStyle/>
                    <a:p>
                      <a:r>
                        <a:rPr kumimoji="1" lang="ja-JP" altLang="en-US" dirty="0">
                          <a:solidFill>
                            <a:schemeClr val="tx1"/>
                          </a:solidFill>
                        </a:rPr>
                        <a:t>フランクフルト</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endParaRPr kumimoji="1" lang="ja-JP" alt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endParaRPr kumimoji="1" lang="ja-JP" alt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endParaRPr kumimoji="1" lang="ja-JP" alt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endParaRPr kumimoji="1" lang="ja-JP" alt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54566258"/>
                  </a:ext>
                </a:extLst>
              </a:tr>
              <a:tr h="370840">
                <a:tc>
                  <a:txBody>
                    <a:bodyPr/>
                    <a:lstStyle/>
                    <a:p>
                      <a:r>
                        <a:rPr kumimoji="1" lang="ja-JP" altLang="en-US" dirty="0">
                          <a:solidFill>
                            <a:schemeClr val="tx1"/>
                          </a:solidFill>
                        </a:rPr>
                        <a:t>ヨーグルト</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endParaRPr kumimoji="1" lang="ja-JP" alt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endParaRPr kumimoji="1" lang="ja-JP" alt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endParaRPr kumimoji="1" lang="ja-JP" alt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endParaRPr kumimoji="1" lang="ja-JP" alt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694994319"/>
                  </a:ext>
                </a:extLst>
              </a:tr>
              <a:tr h="370840">
                <a:tc>
                  <a:txBody>
                    <a:bodyPr/>
                    <a:lstStyle/>
                    <a:p>
                      <a:r>
                        <a:rPr kumimoji="1" lang="ja-JP" altLang="en-US" dirty="0">
                          <a:solidFill>
                            <a:schemeClr val="tx1"/>
                          </a:solidFill>
                        </a:rPr>
                        <a:t>クリームパン</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endParaRPr kumimoji="1" lang="ja-JP" alt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endParaRPr kumimoji="1" lang="ja-JP" alt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endParaRPr kumimoji="1" lang="ja-JP" alt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endParaRPr kumimoji="1" lang="ja-JP" alt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849141322"/>
                  </a:ext>
                </a:extLst>
              </a:tr>
            </a:tbl>
          </a:graphicData>
        </a:graphic>
      </p:graphicFrame>
      <p:pic>
        <p:nvPicPr>
          <p:cNvPr id="5" name="図 4">
            <a:extLst>
              <a:ext uri="{FF2B5EF4-FFF2-40B4-BE49-F238E27FC236}">
                <a16:creationId xmlns:a16="http://schemas.microsoft.com/office/drawing/2014/main" id="{98B0FB26-4F36-06D3-ED09-F37F10717E62}"/>
              </a:ext>
            </a:extLst>
          </p:cNvPr>
          <p:cNvPicPr>
            <a:picLocks noChangeAspect="1"/>
          </p:cNvPicPr>
          <p:nvPr/>
        </p:nvPicPr>
        <p:blipFill>
          <a:blip r:embed="rId2"/>
          <a:stretch>
            <a:fillRect/>
          </a:stretch>
        </p:blipFill>
        <p:spPr>
          <a:xfrm>
            <a:off x="1841111" y="1783016"/>
            <a:ext cx="537394" cy="434822"/>
          </a:xfrm>
          <a:prstGeom prst="rect">
            <a:avLst/>
          </a:prstGeom>
        </p:spPr>
      </p:pic>
      <p:pic>
        <p:nvPicPr>
          <p:cNvPr id="6" name="図 5">
            <a:extLst>
              <a:ext uri="{FF2B5EF4-FFF2-40B4-BE49-F238E27FC236}">
                <a16:creationId xmlns:a16="http://schemas.microsoft.com/office/drawing/2014/main" id="{A1050448-1C91-A4D6-F750-BE5DB6E335CA}"/>
              </a:ext>
            </a:extLst>
          </p:cNvPr>
          <p:cNvPicPr>
            <a:picLocks noChangeAspect="1"/>
          </p:cNvPicPr>
          <p:nvPr/>
        </p:nvPicPr>
        <p:blipFill>
          <a:blip r:embed="rId3"/>
          <a:stretch>
            <a:fillRect/>
          </a:stretch>
        </p:blipFill>
        <p:spPr>
          <a:xfrm>
            <a:off x="2793986" y="1814108"/>
            <a:ext cx="573965" cy="434822"/>
          </a:xfrm>
          <a:prstGeom prst="rect">
            <a:avLst/>
          </a:prstGeom>
        </p:spPr>
      </p:pic>
      <p:pic>
        <p:nvPicPr>
          <p:cNvPr id="7" name="図 6">
            <a:extLst>
              <a:ext uri="{FF2B5EF4-FFF2-40B4-BE49-F238E27FC236}">
                <a16:creationId xmlns:a16="http://schemas.microsoft.com/office/drawing/2014/main" id="{54568927-2936-3E50-6301-A1A5F1A6D467}"/>
              </a:ext>
            </a:extLst>
          </p:cNvPr>
          <p:cNvPicPr>
            <a:picLocks noChangeAspect="1"/>
          </p:cNvPicPr>
          <p:nvPr/>
        </p:nvPicPr>
        <p:blipFill>
          <a:blip r:embed="rId4"/>
          <a:stretch>
            <a:fillRect/>
          </a:stretch>
        </p:blipFill>
        <p:spPr>
          <a:xfrm>
            <a:off x="3728543" y="1815773"/>
            <a:ext cx="597118" cy="610689"/>
          </a:xfrm>
          <a:prstGeom prst="rect">
            <a:avLst/>
          </a:prstGeom>
        </p:spPr>
      </p:pic>
      <p:pic>
        <p:nvPicPr>
          <p:cNvPr id="8" name="図 7">
            <a:extLst>
              <a:ext uri="{FF2B5EF4-FFF2-40B4-BE49-F238E27FC236}">
                <a16:creationId xmlns:a16="http://schemas.microsoft.com/office/drawing/2014/main" id="{6A2A119C-8432-07DC-D96A-250EECEDDDC9}"/>
              </a:ext>
            </a:extLst>
          </p:cNvPr>
          <p:cNvPicPr>
            <a:picLocks noChangeAspect="1"/>
          </p:cNvPicPr>
          <p:nvPr/>
        </p:nvPicPr>
        <p:blipFill>
          <a:blip r:embed="rId5"/>
          <a:stretch>
            <a:fillRect/>
          </a:stretch>
        </p:blipFill>
        <p:spPr>
          <a:xfrm>
            <a:off x="4686253" y="1868643"/>
            <a:ext cx="582810" cy="464154"/>
          </a:xfrm>
          <a:prstGeom prst="rect">
            <a:avLst/>
          </a:prstGeom>
        </p:spPr>
      </p:pic>
      <p:pic>
        <p:nvPicPr>
          <p:cNvPr id="9" name="図 8">
            <a:extLst>
              <a:ext uri="{FF2B5EF4-FFF2-40B4-BE49-F238E27FC236}">
                <a16:creationId xmlns:a16="http://schemas.microsoft.com/office/drawing/2014/main" id="{B93E9BCD-749E-2435-AC73-D3477A771319}"/>
              </a:ext>
            </a:extLst>
          </p:cNvPr>
          <p:cNvPicPr>
            <a:picLocks noChangeAspect="1"/>
          </p:cNvPicPr>
          <p:nvPr/>
        </p:nvPicPr>
        <p:blipFill>
          <a:blip r:embed="rId6"/>
          <a:stretch>
            <a:fillRect/>
          </a:stretch>
        </p:blipFill>
        <p:spPr>
          <a:xfrm>
            <a:off x="5727310" y="1884189"/>
            <a:ext cx="737380" cy="464154"/>
          </a:xfrm>
          <a:prstGeom prst="rect">
            <a:avLst/>
          </a:prstGeom>
        </p:spPr>
      </p:pic>
      <p:pic>
        <p:nvPicPr>
          <p:cNvPr id="11" name="図 10">
            <a:extLst>
              <a:ext uri="{FF2B5EF4-FFF2-40B4-BE49-F238E27FC236}">
                <a16:creationId xmlns:a16="http://schemas.microsoft.com/office/drawing/2014/main" id="{73B363CC-7526-3525-8B50-2CD83E7E6826}"/>
              </a:ext>
            </a:extLst>
          </p:cNvPr>
          <p:cNvPicPr>
            <a:picLocks noChangeAspect="1"/>
          </p:cNvPicPr>
          <p:nvPr/>
        </p:nvPicPr>
        <p:blipFill>
          <a:blip r:embed="rId7"/>
          <a:stretch>
            <a:fillRect/>
          </a:stretch>
        </p:blipFill>
        <p:spPr>
          <a:xfrm>
            <a:off x="6960871" y="1872852"/>
            <a:ext cx="505804" cy="522055"/>
          </a:xfrm>
          <a:prstGeom prst="rect">
            <a:avLst/>
          </a:prstGeom>
        </p:spPr>
      </p:pic>
      <p:pic>
        <p:nvPicPr>
          <p:cNvPr id="12" name="図 11">
            <a:extLst>
              <a:ext uri="{FF2B5EF4-FFF2-40B4-BE49-F238E27FC236}">
                <a16:creationId xmlns:a16="http://schemas.microsoft.com/office/drawing/2014/main" id="{F5395A50-D6EC-A095-934C-280364E95BAA}"/>
              </a:ext>
            </a:extLst>
          </p:cNvPr>
          <p:cNvPicPr>
            <a:picLocks noChangeAspect="1"/>
          </p:cNvPicPr>
          <p:nvPr/>
        </p:nvPicPr>
        <p:blipFill>
          <a:blip r:embed="rId8"/>
          <a:stretch>
            <a:fillRect/>
          </a:stretch>
        </p:blipFill>
        <p:spPr>
          <a:xfrm>
            <a:off x="7793327" y="1899240"/>
            <a:ext cx="676051" cy="421695"/>
          </a:xfrm>
          <a:prstGeom prst="rect">
            <a:avLst/>
          </a:prstGeom>
        </p:spPr>
      </p:pic>
      <p:pic>
        <p:nvPicPr>
          <p:cNvPr id="21" name="図 20">
            <a:extLst>
              <a:ext uri="{FF2B5EF4-FFF2-40B4-BE49-F238E27FC236}">
                <a16:creationId xmlns:a16="http://schemas.microsoft.com/office/drawing/2014/main" id="{646B00E9-6B47-CCB2-10AF-F82EE13947C3}"/>
              </a:ext>
            </a:extLst>
          </p:cNvPr>
          <p:cNvPicPr>
            <a:picLocks noChangeAspect="1"/>
          </p:cNvPicPr>
          <p:nvPr/>
        </p:nvPicPr>
        <p:blipFill>
          <a:blip r:embed="rId9"/>
          <a:stretch>
            <a:fillRect/>
          </a:stretch>
        </p:blipFill>
        <p:spPr>
          <a:xfrm>
            <a:off x="8763035" y="1835858"/>
            <a:ext cx="721033" cy="559106"/>
          </a:xfrm>
          <a:prstGeom prst="rect">
            <a:avLst/>
          </a:prstGeom>
        </p:spPr>
      </p:pic>
      <p:sp>
        <p:nvSpPr>
          <p:cNvPr id="23" name="テキスト ボックス 22">
            <a:extLst>
              <a:ext uri="{FF2B5EF4-FFF2-40B4-BE49-F238E27FC236}">
                <a16:creationId xmlns:a16="http://schemas.microsoft.com/office/drawing/2014/main" id="{C6C7C46F-0404-0398-B2AF-623080033EA5}"/>
              </a:ext>
            </a:extLst>
          </p:cNvPr>
          <p:cNvSpPr txBox="1"/>
          <p:nvPr/>
        </p:nvSpPr>
        <p:spPr>
          <a:xfrm>
            <a:off x="1269046" y="504799"/>
            <a:ext cx="9360854" cy="646331"/>
          </a:xfrm>
          <a:prstGeom prst="rect">
            <a:avLst/>
          </a:prstGeom>
          <a:noFill/>
        </p:spPr>
        <p:txBody>
          <a:bodyPr wrap="square" rtlCol="0">
            <a:spAutoFit/>
          </a:bodyPr>
          <a:lstStyle/>
          <a:p>
            <a:r>
              <a:rPr kumimoji="1" lang="ja-JP" altLang="en-US" dirty="0"/>
              <a:t>パレート展開の前に一週間のフードロス品を層別してみましょう。</a:t>
            </a:r>
            <a:endParaRPr kumimoji="1" lang="en-US" altLang="ja-JP" dirty="0"/>
          </a:p>
          <a:p>
            <a:r>
              <a:rPr lang="ja-JP" altLang="en-US" dirty="0"/>
              <a:t>仕入れ値については以下の通り。</a:t>
            </a:r>
            <a:endParaRPr kumimoji="1" lang="ja-JP" altLang="en-US" dirty="0"/>
          </a:p>
        </p:txBody>
      </p:sp>
      <p:sp>
        <p:nvSpPr>
          <p:cNvPr id="25" name="テキスト ボックス 24">
            <a:extLst>
              <a:ext uri="{FF2B5EF4-FFF2-40B4-BE49-F238E27FC236}">
                <a16:creationId xmlns:a16="http://schemas.microsoft.com/office/drawing/2014/main" id="{2D78CEBE-51DC-A529-CDB2-3448ACF48DCA}"/>
              </a:ext>
            </a:extLst>
          </p:cNvPr>
          <p:cNvSpPr txBox="1"/>
          <p:nvPr/>
        </p:nvSpPr>
        <p:spPr>
          <a:xfrm>
            <a:off x="9807758" y="2578916"/>
            <a:ext cx="2301249" cy="369332"/>
          </a:xfrm>
          <a:prstGeom prst="rect">
            <a:avLst/>
          </a:prstGeom>
          <a:noFill/>
        </p:spPr>
        <p:txBody>
          <a:bodyPr wrap="square" rtlCol="0">
            <a:spAutoFit/>
          </a:bodyPr>
          <a:lstStyle/>
          <a:p>
            <a:r>
              <a:rPr kumimoji="1" lang="ja-JP" altLang="en-US" dirty="0"/>
              <a:t>←仕入れ値</a:t>
            </a:r>
          </a:p>
        </p:txBody>
      </p:sp>
    </p:spTree>
    <p:extLst>
      <p:ext uri="{BB962C8B-B14F-4D97-AF65-F5344CB8AC3E}">
        <p14:creationId xmlns:p14="http://schemas.microsoft.com/office/powerpoint/2010/main" val="428187164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 name="テキスト ボックス 6">
            <a:extLst>
              <a:ext uri="{FF2B5EF4-FFF2-40B4-BE49-F238E27FC236}">
                <a16:creationId xmlns:a16="http://schemas.microsoft.com/office/drawing/2014/main" id="{405A8C1D-8B70-5072-E44E-5F8057CD5207}"/>
              </a:ext>
            </a:extLst>
          </p:cNvPr>
          <p:cNvSpPr txBox="1"/>
          <p:nvPr/>
        </p:nvSpPr>
        <p:spPr>
          <a:xfrm>
            <a:off x="931925" y="738679"/>
            <a:ext cx="9288399" cy="923330"/>
          </a:xfrm>
          <a:prstGeom prst="rect">
            <a:avLst/>
          </a:prstGeom>
          <a:noFill/>
        </p:spPr>
        <p:txBody>
          <a:bodyPr wrap="square" rtlCol="0">
            <a:spAutoFit/>
          </a:bodyPr>
          <a:lstStyle/>
          <a:p>
            <a:r>
              <a:rPr lang="ja-JP" altLang="en-US" dirty="0"/>
              <a:t>現状把握</a:t>
            </a:r>
            <a:endParaRPr lang="en-US" altLang="ja-JP" dirty="0"/>
          </a:p>
          <a:p>
            <a:endParaRPr kumimoji="1" lang="en-US" altLang="ja-JP" dirty="0"/>
          </a:p>
          <a:p>
            <a:r>
              <a:rPr lang="ja-JP" altLang="en-US" dirty="0"/>
              <a:t>フードロスについてある一週間のデータを取ってみたら以下の通りであった。</a:t>
            </a:r>
            <a:endParaRPr kumimoji="1" lang="ja-JP" altLang="en-US" dirty="0"/>
          </a:p>
        </p:txBody>
      </p:sp>
      <p:sp>
        <p:nvSpPr>
          <p:cNvPr id="8" name="テキスト ボックス 7">
            <a:extLst>
              <a:ext uri="{FF2B5EF4-FFF2-40B4-BE49-F238E27FC236}">
                <a16:creationId xmlns:a16="http://schemas.microsoft.com/office/drawing/2014/main" id="{BEFDA961-3C59-2AC3-B356-068029F8418F}"/>
              </a:ext>
            </a:extLst>
          </p:cNvPr>
          <p:cNvSpPr txBox="1"/>
          <p:nvPr/>
        </p:nvSpPr>
        <p:spPr>
          <a:xfrm>
            <a:off x="1040130" y="5048529"/>
            <a:ext cx="9829800" cy="646331"/>
          </a:xfrm>
          <a:prstGeom prst="rect">
            <a:avLst/>
          </a:prstGeom>
          <a:noFill/>
        </p:spPr>
        <p:txBody>
          <a:bodyPr wrap="square" rtlCol="0">
            <a:spAutoFit/>
          </a:bodyPr>
          <a:lstStyle/>
          <a:p>
            <a:r>
              <a:rPr lang="ja-JP" altLang="en-US" dirty="0"/>
              <a:t>さらにロス一位について調査するとお弁当が一番ロスしていることがわかりました。</a:t>
            </a:r>
            <a:endParaRPr lang="en-US" altLang="ja-JP" dirty="0"/>
          </a:p>
          <a:p>
            <a:endParaRPr kumimoji="1" lang="en-US" altLang="ja-JP" dirty="0"/>
          </a:p>
        </p:txBody>
      </p:sp>
      <p:pic>
        <p:nvPicPr>
          <p:cNvPr id="3" name="図 2">
            <a:extLst>
              <a:ext uri="{FF2B5EF4-FFF2-40B4-BE49-F238E27FC236}">
                <a16:creationId xmlns:a16="http://schemas.microsoft.com/office/drawing/2014/main" id="{04543622-0AB7-AF20-6B83-998C64F1C518}"/>
              </a:ext>
            </a:extLst>
          </p:cNvPr>
          <p:cNvPicPr>
            <a:picLocks noChangeAspect="1"/>
          </p:cNvPicPr>
          <p:nvPr/>
        </p:nvPicPr>
        <p:blipFill>
          <a:blip r:embed="rId2"/>
          <a:stretch>
            <a:fillRect/>
          </a:stretch>
        </p:blipFill>
        <p:spPr>
          <a:xfrm>
            <a:off x="9555362" y="3095626"/>
            <a:ext cx="2327415" cy="781552"/>
          </a:xfrm>
          <a:prstGeom prst="rect">
            <a:avLst/>
          </a:prstGeom>
        </p:spPr>
      </p:pic>
      <p:pic>
        <p:nvPicPr>
          <p:cNvPr id="11" name="図 10">
            <a:extLst>
              <a:ext uri="{FF2B5EF4-FFF2-40B4-BE49-F238E27FC236}">
                <a16:creationId xmlns:a16="http://schemas.microsoft.com/office/drawing/2014/main" id="{709A526C-B4EE-66D8-C939-172065084285}"/>
              </a:ext>
            </a:extLst>
          </p:cNvPr>
          <p:cNvPicPr>
            <a:picLocks noChangeAspect="1"/>
          </p:cNvPicPr>
          <p:nvPr/>
        </p:nvPicPr>
        <p:blipFill>
          <a:blip r:embed="rId3"/>
          <a:stretch>
            <a:fillRect/>
          </a:stretch>
        </p:blipFill>
        <p:spPr>
          <a:xfrm>
            <a:off x="10349252" y="2079708"/>
            <a:ext cx="1711684" cy="1002140"/>
          </a:xfrm>
          <a:prstGeom prst="rect">
            <a:avLst/>
          </a:prstGeom>
        </p:spPr>
      </p:pic>
      <p:sp>
        <p:nvSpPr>
          <p:cNvPr id="12" name="テキスト ボックス 11">
            <a:extLst>
              <a:ext uri="{FF2B5EF4-FFF2-40B4-BE49-F238E27FC236}">
                <a16:creationId xmlns:a16="http://schemas.microsoft.com/office/drawing/2014/main" id="{EC6FA033-3842-C84C-2AC6-36CA764BC311}"/>
              </a:ext>
            </a:extLst>
          </p:cNvPr>
          <p:cNvSpPr txBox="1"/>
          <p:nvPr/>
        </p:nvSpPr>
        <p:spPr>
          <a:xfrm>
            <a:off x="1179576" y="5382900"/>
            <a:ext cx="10277856" cy="646331"/>
          </a:xfrm>
          <a:prstGeom prst="rect">
            <a:avLst/>
          </a:prstGeom>
          <a:noFill/>
        </p:spPr>
        <p:txBody>
          <a:bodyPr wrap="square" rtlCol="0">
            <a:spAutoFit/>
          </a:bodyPr>
          <a:lstStyle/>
          <a:p>
            <a:r>
              <a:rPr lang="ja-JP" altLang="en-US" dirty="0"/>
              <a:t>→データからパレート図を書いてもらう。</a:t>
            </a:r>
            <a:endParaRPr lang="en-US" altLang="ja-JP" dirty="0"/>
          </a:p>
          <a:p>
            <a:r>
              <a:rPr lang="ja-JP" altLang="en-US" dirty="0"/>
              <a:t>→</a:t>
            </a:r>
            <a:endParaRPr lang="en-US" altLang="ja-JP" dirty="0"/>
          </a:p>
        </p:txBody>
      </p:sp>
      <p:sp>
        <p:nvSpPr>
          <p:cNvPr id="13" name="テキスト ボックス 12">
            <a:extLst>
              <a:ext uri="{FF2B5EF4-FFF2-40B4-BE49-F238E27FC236}">
                <a16:creationId xmlns:a16="http://schemas.microsoft.com/office/drawing/2014/main" id="{F9B1FF94-7625-03CD-C86A-79B83A38A847}"/>
              </a:ext>
            </a:extLst>
          </p:cNvPr>
          <p:cNvSpPr txBox="1"/>
          <p:nvPr/>
        </p:nvSpPr>
        <p:spPr>
          <a:xfrm>
            <a:off x="246888" y="125595"/>
            <a:ext cx="2459736" cy="369332"/>
          </a:xfrm>
          <a:prstGeom prst="rect">
            <a:avLst/>
          </a:prstGeom>
          <a:noFill/>
        </p:spPr>
        <p:txBody>
          <a:bodyPr wrap="square" rtlCol="0">
            <a:spAutoFit/>
          </a:bodyPr>
          <a:lstStyle/>
          <a:p>
            <a:r>
              <a:rPr lang="ja-JP" altLang="en-US" b="1" dirty="0"/>
              <a:t>コンビニフードロス</a:t>
            </a:r>
            <a:endParaRPr kumimoji="1" lang="ja-JP" altLang="en-US" b="1" dirty="0"/>
          </a:p>
        </p:txBody>
      </p:sp>
      <p:sp>
        <p:nvSpPr>
          <p:cNvPr id="2" name="テキスト ボックス 1">
            <a:extLst>
              <a:ext uri="{FF2B5EF4-FFF2-40B4-BE49-F238E27FC236}">
                <a16:creationId xmlns:a16="http://schemas.microsoft.com/office/drawing/2014/main" id="{3EB01A1B-748F-4CE2-A108-E363518BA9B9}"/>
              </a:ext>
            </a:extLst>
          </p:cNvPr>
          <p:cNvSpPr txBox="1"/>
          <p:nvPr/>
        </p:nvSpPr>
        <p:spPr>
          <a:xfrm>
            <a:off x="1964055" y="6272983"/>
            <a:ext cx="5632704" cy="369332"/>
          </a:xfrm>
          <a:prstGeom prst="rect">
            <a:avLst/>
          </a:prstGeom>
          <a:noFill/>
        </p:spPr>
        <p:txBody>
          <a:bodyPr wrap="square" rtlCol="0">
            <a:spAutoFit/>
          </a:bodyPr>
          <a:lstStyle/>
          <a:p>
            <a:r>
              <a:rPr kumimoji="1" lang="ja-JP" altLang="en-US" dirty="0"/>
              <a:t>判ったこと：お弁当のフードロスが多い</a:t>
            </a:r>
          </a:p>
        </p:txBody>
      </p:sp>
    </p:spTree>
    <p:extLst>
      <p:ext uri="{BB962C8B-B14F-4D97-AF65-F5344CB8AC3E}">
        <p14:creationId xmlns:p14="http://schemas.microsoft.com/office/powerpoint/2010/main" val="122613630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Box 7171">
            <a:extLst>
              <a:ext uri="{FF2B5EF4-FFF2-40B4-BE49-F238E27FC236}">
                <a16:creationId xmlns:a16="http://schemas.microsoft.com/office/drawing/2014/main" id="{24A5A63D-58FB-D0DF-353C-2CD30BB6D10A}"/>
              </a:ext>
            </a:extLst>
          </p:cNvPr>
          <p:cNvSpPr txBox="1">
            <a:spLocks noChangeArrowheads="1"/>
          </p:cNvSpPr>
          <p:nvPr/>
        </p:nvSpPr>
        <p:spPr bwMode="auto">
          <a:xfrm>
            <a:off x="399132" y="323125"/>
            <a:ext cx="499370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square">
            <a:spAutoFit/>
          </a:bodyPr>
          <a:lstStyle>
            <a:lvl1pPr eaLnBrk="0" hangingPunct="0">
              <a:spcBef>
                <a:spcPct val="20000"/>
              </a:spcBef>
              <a:buChar char="•"/>
              <a:defRPr kumimoji="1" sz="3200">
                <a:solidFill>
                  <a:schemeClr val="tx1"/>
                </a:solidFill>
                <a:latin typeface="Times New Roman" pitchFamily="18" charset="0"/>
                <a:ea typeface="ＭＳ Ｐゴシック" pitchFamily="50" charset="-128"/>
              </a:defRPr>
            </a:lvl1pPr>
            <a:lvl2pPr marL="742950" indent="-285750" eaLnBrk="0" hangingPunct="0">
              <a:spcBef>
                <a:spcPct val="20000"/>
              </a:spcBef>
              <a:buChar char="–"/>
              <a:defRPr kumimoji="1" sz="2800">
                <a:solidFill>
                  <a:schemeClr val="tx1"/>
                </a:solidFill>
                <a:latin typeface="Times New Roman" pitchFamily="18" charset="0"/>
                <a:ea typeface="ＭＳ Ｐゴシック" pitchFamily="50" charset="-128"/>
              </a:defRPr>
            </a:lvl2pPr>
            <a:lvl3pPr marL="1143000" indent="-228600" eaLnBrk="0" hangingPunct="0">
              <a:spcBef>
                <a:spcPct val="20000"/>
              </a:spcBef>
              <a:buChar char="•"/>
              <a:defRPr kumimoji="1" sz="2400">
                <a:solidFill>
                  <a:schemeClr val="tx1"/>
                </a:solidFill>
                <a:latin typeface="Times New Roman" pitchFamily="18" charset="0"/>
                <a:ea typeface="ＭＳ Ｐゴシック" pitchFamily="50" charset="-128"/>
              </a:defRPr>
            </a:lvl3pPr>
            <a:lvl4pPr marL="1600200" indent="-228600" eaLnBrk="0" hangingPunct="0">
              <a:spcBef>
                <a:spcPct val="20000"/>
              </a:spcBef>
              <a:buChar char="–"/>
              <a:defRPr kumimoji="1" sz="2000">
                <a:solidFill>
                  <a:schemeClr val="tx1"/>
                </a:solidFill>
                <a:latin typeface="Times New Roman" pitchFamily="18" charset="0"/>
                <a:ea typeface="ＭＳ Ｐゴシック" pitchFamily="50" charset="-128"/>
              </a:defRPr>
            </a:lvl4pPr>
            <a:lvl5pPr marL="2057400" indent="-228600" eaLnBrk="0" hangingPunct="0">
              <a:spcBef>
                <a:spcPct val="20000"/>
              </a:spcBef>
              <a:buChar char="»"/>
              <a:defRPr kumimoji="1" sz="2000">
                <a:solidFill>
                  <a:schemeClr val="tx1"/>
                </a:solidFill>
                <a:latin typeface="Times New Roman" pitchFamily="18"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9pPr>
          </a:lstStyle>
          <a:p>
            <a:pPr algn="ctr" fontAlgn="base">
              <a:buNone/>
            </a:pPr>
            <a:r>
              <a:rPr lang="ja-JP" altLang="en-US" sz="2400" dirty="0">
                <a:latin typeface="+mn-lt"/>
                <a:ea typeface="Meiryo UI" panose="020B0604030504040204" pitchFamily="50" charset="-128"/>
              </a:rPr>
              <a:t>悪さ加減を層別して見る</a:t>
            </a:r>
          </a:p>
        </p:txBody>
      </p:sp>
      <p:sp>
        <p:nvSpPr>
          <p:cNvPr id="13" name="Text Box 11">
            <a:extLst>
              <a:ext uri="{FF2B5EF4-FFF2-40B4-BE49-F238E27FC236}">
                <a16:creationId xmlns:a16="http://schemas.microsoft.com/office/drawing/2014/main" id="{0A70567C-F1E8-F2E6-9FFB-EACA7188B573}"/>
              </a:ext>
            </a:extLst>
          </p:cNvPr>
          <p:cNvSpPr txBox="1">
            <a:spLocks noChangeArrowheads="1"/>
          </p:cNvSpPr>
          <p:nvPr/>
        </p:nvSpPr>
        <p:spPr bwMode="auto">
          <a:xfrm>
            <a:off x="591984" y="1400200"/>
            <a:ext cx="1803400"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54000" rIns="54000">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en-US" altLang="ja-JP" sz="1800" dirty="0">
                <a:latin typeface="Meiryo UI" panose="020B0604030504040204" pitchFamily="50" charset="-128"/>
                <a:ea typeface="Meiryo UI" panose="020B0604030504040204" pitchFamily="50" charset="-128"/>
              </a:rPr>
              <a:t>〔</a:t>
            </a:r>
            <a:r>
              <a:rPr lang="ja-JP" altLang="en-US" sz="1800" dirty="0">
                <a:latin typeface="Meiryo UI" panose="020B0604030504040204" pitchFamily="50" charset="-128"/>
                <a:ea typeface="Meiryo UI" panose="020B0604030504040204" pitchFamily="50" charset="-128"/>
              </a:rPr>
              <a:t>層別の例</a:t>
            </a:r>
            <a:r>
              <a:rPr lang="en-US" altLang="ja-JP" sz="1800" dirty="0">
                <a:latin typeface="Meiryo UI" panose="020B0604030504040204" pitchFamily="50" charset="-128"/>
                <a:ea typeface="Meiryo UI" panose="020B0604030504040204" pitchFamily="50" charset="-128"/>
              </a:rPr>
              <a:t>〕</a:t>
            </a:r>
          </a:p>
        </p:txBody>
      </p:sp>
      <p:graphicFrame>
        <p:nvGraphicFramePr>
          <p:cNvPr id="14" name="Group 85">
            <a:extLst>
              <a:ext uri="{FF2B5EF4-FFF2-40B4-BE49-F238E27FC236}">
                <a16:creationId xmlns:a16="http://schemas.microsoft.com/office/drawing/2014/main" id="{B9E8F007-614F-BD7C-95C3-E07358482296}"/>
              </a:ext>
            </a:extLst>
          </p:cNvPr>
          <p:cNvGraphicFramePr>
            <a:graphicFrameLocks noGrp="1"/>
          </p:cNvGraphicFramePr>
          <p:nvPr>
            <p:extLst>
              <p:ext uri="{D42A27DB-BD31-4B8C-83A1-F6EECF244321}">
                <p14:modId xmlns:p14="http://schemas.microsoft.com/office/powerpoint/2010/main" val="3503195510"/>
              </p:ext>
            </p:extLst>
          </p:nvPr>
        </p:nvGraphicFramePr>
        <p:xfrm>
          <a:off x="646430" y="1779295"/>
          <a:ext cx="3493522" cy="4834886"/>
        </p:xfrm>
        <a:graphic>
          <a:graphicData uri="http://schemas.openxmlformats.org/drawingml/2006/table">
            <a:tbl>
              <a:tblPr/>
              <a:tblGrid>
                <a:gridCol w="991898">
                  <a:extLst>
                    <a:ext uri="{9D8B030D-6E8A-4147-A177-3AD203B41FA5}">
                      <a16:colId xmlns:a16="http://schemas.microsoft.com/office/drawing/2014/main" val="20000"/>
                    </a:ext>
                  </a:extLst>
                </a:gridCol>
                <a:gridCol w="2501624">
                  <a:extLst>
                    <a:ext uri="{9D8B030D-6E8A-4147-A177-3AD203B41FA5}">
                      <a16:colId xmlns:a16="http://schemas.microsoft.com/office/drawing/2014/main" val="20001"/>
                    </a:ext>
                  </a:extLst>
                </a:gridCol>
              </a:tblGrid>
              <a:tr h="447022">
                <a:tc>
                  <a:txBody>
                    <a:bodyPr/>
                    <a:lstStyle>
                      <a:lvl1pPr algn="l">
                        <a:spcBef>
                          <a:spcPct val="20000"/>
                        </a:spcBef>
                        <a:defRPr kumimoji="1" sz="2800">
                          <a:solidFill>
                            <a:schemeClr val="tx1"/>
                          </a:solidFill>
                          <a:latin typeface="Times New Roman" pitchFamily="18" charset="0"/>
                          <a:ea typeface="ＭＳ Ｐゴシック" pitchFamily="50" charset="-128"/>
                        </a:defRPr>
                      </a:lvl1pPr>
                      <a:lvl2pPr marL="344488" algn="l">
                        <a:spcBef>
                          <a:spcPct val="20000"/>
                        </a:spcBef>
                        <a:defRPr kumimoji="1" sz="2400">
                          <a:solidFill>
                            <a:schemeClr val="tx1"/>
                          </a:solidFill>
                          <a:latin typeface="Times New Roman" pitchFamily="18" charset="0"/>
                          <a:ea typeface="ＭＳ Ｐゴシック" pitchFamily="50" charset="-128"/>
                        </a:defRPr>
                      </a:lvl2pPr>
                      <a:lvl3pPr marL="671513" algn="l">
                        <a:spcBef>
                          <a:spcPct val="20000"/>
                        </a:spcBef>
                        <a:defRPr kumimoji="1" sz="2000">
                          <a:solidFill>
                            <a:schemeClr val="tx1"/>
                          </a:solidFill>
                          <a:latin typeface="Times New Roman" pitchFamily="18" charset="0"/>
                          <a:ea typeface="ＭＳ Ｐゴシック" pitchFamily="50" charset="-128"/>
                        </a:defRPr>
                      </a:lvl3pPr>
                      <a:lvl4pPr marL="1023938" algn="l">
                        <a:spcBef>
                          <a:spcPct val="20000"/>
                        </a:spcBef>
                        <a:defRPr kumimoji="1">
                          <a:solidFill>
                            <a:schemeClr val="tx1"/>
                          </a:solidFill>
                          <a:latin typeface="Times New Roman" pitchFamily="18" charset="0"/>
                          <a:ea typeface="ＭＳ Ｐゴシック" pitchFamily="50" charset="-128"/>
                        </a:defRPr>
                      </a:lvl4pPr>
                      <a:lvl5pPr marL="1341438" algn="l">
                        <a:spcBef>
                          <a:spcPct val="20000"/>
                        </a:spcBef>
                        <a:defRPr kumimoji="1">
                          <a:solidFill>
                            <a:schemeClr val="tx1"/>
                          </a:solidFill>
                          <a:latin typeface="Times New Roman" pitchFamily="18" charset="0"/>
                          <a:ea typeface="ＭＳ Ｐゴシック" pitchFamily="50" charset="-128"/>
                        </a:defRPr>
                      </a:lvl5pPr>
                      <a:lvl6pPr marL="1798638" fontAlgn="base">
                        <a:spcBef>
                          <a:spcPct val="20000"/>
                        </a:spcBef>
                        <a:spcAft>
                          <a:spcPct val="0"/>
                        </a:spcAft>
                        <a:defRPr kumimoji="1">
                          <a:solidFill>
                            <a:schemeClr val="tx1"/>
                          </a:solidFill>
                          <a:latin typeface="Times New Roman" pitchFamily="18" charset="0"/>
                          <a:ea typeface="ＭＳ Ｐゴシック" pitchFamily="50" charset="-128"/>
                        </a:defRPr>
                      </a:lvl6pPr>
                      <a:lvl7pPr marL="2255838" fontAlgn="base">
                        <a:spcBef>
                          <a:spcPct val="20000"/>
                        </a:spcBef>
                        <a:spcAft>
                          <a:spcPct val="0"/>
                        </a:spcAft>
                        <a:defRPr kumimoji="1">
                          <a:solidFill>
                            <a:schemeClr val="tx1"/>
                          </a:solidFill>
                          <a:latin typeface="Times New Roman" pitchFamily="18" charset="0"/>
                          <a:ea typeface="ＭＳ Ｐゴシック" pitchFamily="50" charset="-128"/>
                        </a:defRPr>
                      </a:lvl7pPr>
                      <a:lvl8pPr marL="2713038" fontAlgn="base">
                        <a:spcBef>
                          <a:spcPct val="20000"/>
                        </a:spcBef>
                        <a:spcAft>
                          <a:spcPct val="0"/>
                        </a:spcAft>
                        <a:defRPr kumimoji="1">
                          <a:solidFill>
                            <a:schemeClr val="tx1"/>
                          </a:solidFill>
                          <a:latin typeface="Times New Roman" pitchFamily="18" charset="0"/>
                          <a:ea typeface="ＭＳ Ｐゴシック" pitchFamily="50" charset="-128"/>
                        </a:defRPr>
                      </a:lvl8pPr>
                      <a:lvl9pPr marL="3170238" fontAlgn="base">
                        <a:spcBef>
                          <a:spcPct val="20000"/>
                        </a:spcBef>
                        <a:spcAft>
                          <a:spcPct val="0"/>
                        </a:spcAft>
                        <a:defRPr kumimoji="1">
                          <a:solidFill>
                            <a:schemeClr val="tx1"/>
                          </a:solidFill>
                          <a:latin typeface="Times New Roman" pitchFamily="18" charset="0"/>
                          <a:ea typeface="ＭＳ Ｐゴシック"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1400" b="1" i="0" u="none" strike="noStrike" cap="none" normalizeH="0" baseline="0" dirty="0">
                          <a:ln>
                            <a:noFill/>
                          </a:ln>
                          <a:solidFill>
                            <a:schemeClr val="bg1"/>
                          </a:solidFill>
                          <a:effectLst/>
                          <a:latin typeface="Meiryo UI" panose="020B0604030504040204" pitchFamily="50" charset="-128"/>
                          <a:ea typeface="Meiryo UI" panose="020B0604030504040204" pitchFamily="50" charset="-128"/>
                        </a:rPr>
                        <a:t>層別</a:t>
                      </a:r>
                    </a:p>
                  </a:txBody>
                  <a:tcPr marL="54000" marR="54000" marT="45731" marB="4573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405395"/>
                    </a:solidFill>
                  </a:tcPr>
                </a:tc>
                <a:tc>
                  <a:txBody>
                    <a:bodyPr/>
                    <a:lstStyle>
                      <a:lvl1pPr algn="l">
                        <a:spcBef>
                          <a:spcPct val="20000"/>
                        </a:spcBef>
                        <a:defRPr kumimoji="1" sz="2800">
                          <a:solidFill>
                            <a:schemeClr val="tx1"/>
                          </a:solidFill>
                          <a:latin typeface="Times New Roman" pitchFamily="18" charset="0"/>
                          <a:ea typeface="ＭＳ Ｐゴシック" pitchFamily="50" charset="-128"/>
                        </a:defRPr>
                      </a:lvl1pPr>
                      <a:lvl2pPr marL="344488" algn="l">
                        <a:spcBef>
                          <a:spcPct val="20000"/>
                        </a:spcBef>
                        <a:defRPr kumimoji="1" sz="2400">
                          <a:solidFill>
                            <a:schemeClr val="tx1"/>
                          </a:solidFill>
                          <a:latin typeface="Times New Roman" pitchFamily="18" charset="0"/>
                          <a:ea typeface="ＭＳ Ｐゴシック" pitchFamily="50" charset="-128"/>
                        </a:defRPr>
                      </a:lvl2pPr>
                      <a:lvl3pPr marL="671513" algn="l">
                        <a:spcBef>
                          <a:spcPct val="20000"/>
                        </a:spcBef>
                        <a:defRPr kumimoji="1" sz="2000">
                          <a:solidFill>
                            <a:schemeClr val="tx1"/>
                          </a:solidFill>
                          <a:latin typeface="Times New Roman" pitchFamily="18" charset="0"/>
                          <a:ea typeface="ＭＳ Ｐゴシック" pitchFamily="50" charset="-128"/>
                        </a:defRPr>
                      </a:lvl3pPr>
                      <a:lvl4pPr marL="1023938" algn="l">
                        <a:spcBef>
                          <a:spcPct val="20000"/>
                        </a:spcBef>
                        <a:defRPr kumimoji="1">
                          <a:solidFill>
                            <a:schemeClr val="tx1"/>
                          </a:solidFill>
                          <a:latin typeface="Times New Roman" pitchFamily="18" charset="0"/>
                          <a:ea typeface="ＭＳ Ｐゴシック" pitchFamily="50" charset="-128"/>
                        </a:defRPr>
                      </a:lvl4pPr>
                      <a:lvl5pPr marL="1341438" algn="l">
                        <a:spcBef>
                          <a:spcPct val="20000"/>
                        </a:spcBef>
                        <a:defRPr kumimoji="1">
                          <a:solidFill>
                            <a:schemeClr val="tx1"/>
                          </a:solidFill>
                          <a:latin typeface="Times New Roman" pitchFamily="18" charset="0"/>
                          <a:ea typeface="ＭＳ Ｐゴシック" pitchFamily="50" charset="-128"/>
                        </a:defRPr>
                      </a:lvl5pPr>
                      <a:lvl6pPr marL="1798638" fontAlgn="base">
                        <a:spcBef>
                          <a:spcPct val="20000"/>
                        </a:spcBef>
                        <a:spcAft>
                          <a:spcPct val="0"/>
                        </a:spcAft>
                        <a:defRPr kumimoji="1">
                          <a:solidFill>
                            <a:schemeClr val="tx1"/>
                          </a:solidFill>
                          <a:latin typeface="Times New Roman" pitchFamily="18" charset="0"/>
                          <a:ea typeface="ＭＳ Ｐゴシック" pitchFamily="50" charset="-128"/>
                        </a:defRPr>
                      </a:lvl6pPr>
                      <a:lvl7pPr marL="2255838" fontAlgn="base">
                        <a:spcBef>
                          <a:spcPct val="20000"/>
                        </a:spcBef>
                        <a:spcAft>
                          <a:spcPct val="0"/>
                        </a:spcAft>
                        <a:defRPr kumimoji="1">
                          <a:solidFill>
                            <a:schemeClr val="tx1"/>
                          </a:solidFill>
                          <a:latin typeface="Times New Roman" pitchFamily="18" charset="0"/>
                          <a:ea typeface="ＭＳ Ｐゴシック" pitchFamily="50" charset="-128"/>
                        </a:defRPr>
                      </a:lvl7pPr>
                      <a:lvl8pPr marL="2713038" fontAlgn="base">
                        <a:spcBef>
                          <a:spcPct val="20000"/>
                        </a:spcBef>
                        <a:spcAft>
                          <a:spcPct val="0"/>
                        </a:spcAft>
                        <a:defRPr kumimoji="1">
                          <a:solidFill>
                            <a:schemeClr val="tx1"/>
                          </a:solidFill>
                          <a:latin typeface="Times New Roman" pitchFamily="18" charset="0"/>
                          <a:ea typeface="ＭＳ Ｐゴシック" pitchFamily="50" charset="-128"/>
                        </a:defRPr>
                      </a:lvl8pPr>
                      <a:lvl9pPr marL="3170238" fontAlgn="base">
                        <a:spcBef>
                          <a:spcPct val="20000"/>
                        </a:spcBef>
                        <a:spcAft>
                          <a:spcPct val="0"/>
                        </a:spcAft>
                        <a:defRPr kumimoji="1">
                          <a:solidFill>
                            <a:schemeClr val="tx1"/>
                          </a:solidFill>
                          <a:latin typeface="Times New Roman" pitchFamily="18" charset="0"/>
                          <a:ea typeface="ＭＳ Ｐゴシック"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1400" b="1" i="0" u="none" strike="noStrike" cap="none" normalizeH="0" baseline="0" dirty="0">
                          <a:ln>
                            <a:noFill/>
                          </a:ln>
                          <a:solidFill>
                            <a:schemeClr val="bg1"/>
                          </a:solidFill>
                          <a:effectLst/>
                          <a:latin typeface="Meiryo UI" panose="020B0604030504040204" pitchFamily="50" charset="-128"/>
                          <a:ea typeface="Meiryo UI" panose="020B0604030504040204" pitchFamily="50" charset="-128"/>
                        </a:rPr>
                        <a:t>例</a:t>
                      </a:r>
                    </a:p>
                  </a:txBody>
                  <a:tcPr marL="54000" marR="54000" marT="45731" marB="4573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405395"/>
                    </a:solidFill>
                  </a:tcPr>
                </a:tc>
                <a:extLst>
                  <a:ext uri="{0D108BD9-81ED-4DB2-BD59-A6C34878D82A}">
                    <a16:rowId xmlns:a16="http://schemas.microsoft.com/office/drawing/2014/main" val="10000"/>
                  </a:ext>
                </a:extLst>
              </a:tr>
              <a:tr h="720527">
                <a:tc>
                  <a:txBody>
                    <a:bodyPr/>
                    <a:lstStyle>
                      <a:lvl1pPr algn="l">
                        <a:spcBef>
                          <a:spcPct val="20000"/>
                        </a:spcBef>
                        <a:defRPr kumimoji="1" sz="2800">
                          <a:solidFill>
                            <a:schemeClr val="tx1"/>
                          </a:solidFill>
                          <a:latin typeface="Times New Roman" pitchFamily="18" charset="0"/>
                          <a:ea typeface="ＭＳ Ｐゴシック" pitchFamily="50" charset="-128"/>
                        </a:defRPr>
                      </a:lvl1pPr>
                      <a:lvl2pPr marL="344488" algn="l">
                        <a:spcBef>
                          <a:spcPct val="20000"/>
                        </a:spcBef>
                        <a:defRPr kumimoji="1" sz="2400">
                          <a:solidFill>
                            <a:schemeClr val="tx1"/>
                          </a:solidFill>
                          <a:latin typeface="Times New Roman" pitchFamily="18" charset="0"/>
                          <a:ea typeface="ＭＳ Ｐゴシック" pitchFamily="50" charset="-128"/>
                        </a:defRPr>
                      </a:lvl2pPr>
                      <a:lvl3pPr marL="671513" algn="l">
                        <a:spcBef>
                          <a:spcPct val="20000"/>
                        </a:spcBef>
                        <a:defRPr kumimoji="1" sz="2000">
                          <a:solidFill>
                            <a:schemeClr val="tx1"/>
                          </a:solidFill>
                          <a:latin typeface="Times New Roman" pitchFamily="18" charset="0"/>
                          <a:ea typeface="ＭＳ Ｐゴシック" pitchFamily="50" charset="-128"/>
                        </a:defRPr>
                      </a:lvl3pPr>
                      <a:lvl4pPr marL="1023938" algn="l">
                        <a:spcBef>
                          <a:spcPct val="20000"/>
                        </a:spcBef>
                        <a:defRPr kumimoji="1">
                          <a:solidFill>
                            <a:schemeClr val="tx1"/>
                          </a:solidFill>
                          <a:latin typeface="Times New Roman" pitchFamily="18" charset="0"/>
                          <a:ea typeface="ＭＳ Ｐゴシック" pitchFamily="50" charset="-128"/>
                        </a:defRPr>
                      </a:lvl4pPr>
                      <a:lvl5pPr marL="1341438" algn="l">
                        <a:spcBef>
                          <a:spcPct val="20000"/>
                        </a:spcBef>
                        <a:defRPr kumimoji="1">
                          <a:solidFill>
                            <a:schemeClr val="tx1"/>
                          </a:solidFill>
                          <a:latin typeface="Times New Roman" pitchFamily="18" charset="0"/>
                          <a:ea typeface="ＭＳ Ｐゴシック" pitchFamily="50" charset="-128"/>
                        </a:defRPr>
                      </a:lvl5pPr>
                      <a:lvl6pPr marL="1798638" fontAlgn="base">
                        <a:spcBef>
                          <a:spcPct val="20000"/>
                        </a:spcBef>
                        <a:spcAft>
                          <a:spcPct val="0"/>
                        </a:spcAft>
                        <a:defRPr kumimoji="1">
                          <a:solidFill>
                            <a:schemeClr val="tx1"/>
                          </a:solidFill>
                          <a:latin typeface="Times New Roman" pitchFamily="18" charset="0"/>
                          <a:ea typeface="ＭＳ Ｐゴシック" pitchFamily="50" charset="-128"/>
                        </a:defRPr>
                      </a:lvl6pPr>
                      <a:lvl7pPr marL="2255838" fontAlgn="base">
                        <a:spcBef>
                          <a:spcPct val="20000"/>
                        </a:spcBef>
                        <a:spcAft>
                          <a:spcPct val="0"/>
                        </a:spcAft>
                        <a:defRPr kumimoji="1">
                          <a:solidFill>
                            <a:schemeClr val="tx1"/>
                          </a:solidFill>
                          <a:latin typeface="Times New Roman" pitchFamily="18" charset="0"/>
                          <a:ea typeface="ＭＳ Ｐゴシック" pitchFamily="50" charset="-128"/>
                        </a:defRPr>
                      </a:lvl7pPr>
                      <a:lvl8pPr marL="2713038" fontAlgn="base">
                        <a:spcBef>
                          <a:spcPct val="20000"/>
                        </a:spcBef>
                        <a:spcAft>
                          <a:spcPct val="0"/>
                        </a:spcAft>
                        <a:defRPr kumimoji="1">
                          <a:solidFill>
                            <a:schemeClr val="tx1"/>
                          </a:solidFill>
                          <a:latin typeface="Times New Roman" pitchFamily="18" charset="0"/>
                          <a:ea typeface="ＭＳ Ｐゴシック" pitchFamily="50" charset="-128"/>
                        </a:defRPr>
                      </a:lvl8pPr>
                      <a:lvl9pPr marL="3170238" fontAlgn="base">
                        <a:spcBef>
                          <a:spcPct val="20000"/>
                        </a:spcBef>
                        <a:spcAft>
                          <a:spcPct val="0"/>
                        </a:spcAft>
                        <a:defRPr kumimoji="1">
                          <a:solidFill>
                            <a:schemeClr val="tx1"/>
                          </a:solidFill>
                          <a:latin typeface="Times New Roman" pitchFamily="18" charset="0"/>
                          <a:ea typeface="ＭＳ Ｐゴシック"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1400" b="1" i="0" u="none" strike="noStrike" cap="none" normalizeH="0" baseline="0" dirty="0">
                          <a:ln>
                            <a:noFill/>
                          </a:ln>
                          <a:solidFill>
                            <a:schemeClr val="tx1"/>
                          </a:solidFill>
                          <a:effectLst/>
                          <a:latin typeface="Meiryo UI" panose="020B0604030504040204" pitchFamily="50" charset="-128"/>
                          <a:ea typeface="Meiryo UI" panose="020B0604030504040204" pitchFamily="50" charset="-128"/>
                        </a:rPr>
                        <a:t>時間別</a:t>
                      </a:r>
                    </a:p>
                  </a:txBody>
                  <a:tcPr marL="54000" marR="54000" marT="45731" marB="4573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DEE1ED"/>
                    </a:solidFill>
                  </a:tcPr>
                </a:tc>
                <a:tc>
                  <a:txBody>
                    <a:bodyPr/>
                    <a:lstStyle>
                      <a:lvl1pPr algn="l">
                        <a:spcBef>
                          <a:spcPct val="20000"/>
                        </a:spcBef>
                        <a:defRPr kumimoji="1" sz="2800">
                          <a:solidFill>
                            <a:schemeClr val="tx1"/>
                          </a:solidFill>
                          <a:latin typeface="Times New Roman" pitchFamily="18" charset="0"/>
                          <a:ea typeface="ＭＳ Ｐゴシック" pitchFamily="50" charset="-128"/>
                        </a:defRPr>
                      </a:lvl1pPr>
                      <a:lvl2pPr marL="344488" algn="l">
                        <a:spcBef>
                          <a:spcPct val="20000"/>
                        </a:spcBef>
                        <a:defRPr kumimoji="1" sz="2400">
                          <a:solidFill>
                            <a:schemeClr val="tx1"/>
                          </a:solidFill>
                          <a:latin typeface="Times New Roman" pitchFamily="18" charset="0"/>
                          <a:ea typeface="ＭＳ Ｐゴシック" pitchFamily="50" charset="-128"/>
                        </a:defRPr>
                      </a:lvl2pPr>
                      <a:lvl3pPr marL="671513" algn="l">
                        <a:spcBef>
                          <a:spcPct val="20000"/>
                        </a:spcBef>
                        <a:defRPr kumimoji="1" sz="2000">
                          <a:solidFill>
                            <a:schemeClr val="tx1"/>
                          </a:solidFill>
                          <a:latin typeface="Times New Roman" pitchFamily="18" charset="0"/>
                          <a:ea typeface="ＭＳ Ｐゴシック" pitchFamily="50" charset="-128"/>
                        </a:defRPr>
                      </a:lvl3pPr>
                      <a:lvl4pPr marL="1023938" algn="l">
                        <a:spcBef>
                          <a:spcPct val="20000"/>
                        </a:spcBef>
                        <a:defRPr kumimoji="1">
                          <a:solidFill>
                            <a:schemeClr val="tx1"/>
                          </a:solidFill>
                          <a:latin typeface="Times New Roman" pitchFamily="18" charset="0"/>
                          <a:ea typeface="ＭＳ Ｐゴシック" pitchFamily="50" charset="-128"/>
                        </a:defRPr>
                      </a:lvl4pPr>
                      <a:lvl5pPr marL="1341438" algn="l">
                        <a:spcBef>
                          <a:spcPct val="20000"/>
                        </a:spcBef>
                        <a:defRPr kumimoji="1">
                          <a:solidFill>
                            <a:schemeClr val="tx1"/>
                          </a:solidFill>
                          <a:latin typeface="Times New Roman" pitchFamily="18" charset="0"/>
                          <a:ea typeface="ＭＳ Ｐゴシック" pitchFamily="50" charset="-128"/>
                        </a:defRPr>
                      </a:lvl5pPr>
                      <a:lvl6pPr marL="1798638" fontAlgn="base">
                        <a:spcBef>
                          <a:spcPct val="20000"/>
                        </a:spcBef>
                        <a:spcAft>
                          <a:spcPct val="0"/>
                        </a:spcAft>
                        <a:defRPr kumimoji="1">
                          <a:solidFill>
                            <a:schemeClr val="tx1"/>
                          </a:solidFill>
                          <a:latin typeface="Times New Roman" pitchFamily="18" charset="0"/>
                          <a:ea typeface="ＭＳ Ｐゴシック" pitchFamily="50" charset="-128"/>
                        </a:defRPr>
                      </a:lvl6pPr>
                      <a:lvl7pPr marL="2255838" fontAlgn="base">
                        <a:spcBef>
                          <a:spcPct val="20000"/>
                        </a:spcBef>
                        <a:spcAft>
                          <a:spcPct val="0"/>
                        </a:spcAft>
                        <a:defRPr kumimoji="1">
                          <a:solidFill>
                            <a:schemeClr val="tx1"/>
                          </a:solidFill>
                          <a:latin typeface="Times New Roman" pitchFamily="18" charset="0"/>
                          <a:ea typeface="ＭＳ Ｐゴシック" pitchFamily="50" charset="-128"/>
                        </a:defRPr>
                      </a:lvl7pPr>
                      <a:lvl8pPr marL="2713038" fontAlgn="base">
                        <a:spcBef>
                          <a:spcPct val="20000"/>
                        </a:spcBef>
                        <a:spcAft>
                          <a:spcPct val="0"/>
                        </a:spcAft>
                        <a:defRPr kumimoji="1">
                          <a:solidFill>
                            <a:schemeClr val="tx1"/>
                          </a:solidFill>
                          <a:latin typeface="Times New Roman" pitchFamily="18" charset="0"/>
                          <a:ea typeface="ＭＳ Ｐゴシック" pitchFamily="50" charset="-128"/>
                        </a:defRPr>
                      </a:lvl8pPr>
                      <a:lvl9pPr marL="3170238" fontAlgn="base">
                        <a:spcBef>
                          <a:spcPct val="20000"/>
                        </a:spcBef>
                        <a:spcAft>
                          <a:spcPct val="0"/>
                        </a:spcAft>
                        <a:defRPr kumimoji="1">
                          <a:solidFill>
                            <a:schemeClr val="tx1"/>
                          </a:solidFill>
                          <a:latin typeface="Times New Roman" pitchFamily="18"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ja-JP" altLang="en-US" sz="1400" b="0" i="0" u="none" strike="noStrike" cap="none" normalizeH="0" baseline="0" dirty="0">
                          <a:ln>
                            <a:noFill/>
                          </a:ln>
                          <a:solidFill>
                            <a:schemeClr val="tx1"/>
                          </a:solidFill>
                          <a:effectLst/>
                          <a:latin typeface="Meiryo UI" panose="020B0604030504040204" pitchFamily="50" charset="-128"/>
                          <a:ea typeface="Meiryo UI" panose="020B0604030504040204" pitchFamily="50" charset="-128"/>
                        </a:rPr>
                        <a:t>時間、月、曜日、季節など</a:t>
                      </a:r>
                    </a:p>
                  </a:txBody>
                  <a:tcPr marL="54000" marR="54000" marT="45731" marB="4573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20527">
                <a:tc>
                  <a:txBody>
                    <a:bodyPr/>
                    <a:lstStyle>
                      <a:lvl1pPr algn="l">
                        <a:spcBef>
                          <a:spcPct val="20000"/>
                        </a:spcBef>
                        <a:defRPr kumimoji="1" sz="2800">
                          <a:solidFill>
                            <a:schemeClr val="tx1"/>
                          </a:solidFill>
                          <a:latin typeface="Times New Roman" pitchFamily="18" charset="0"/>
                          <a:ea typeface="ＭＳ Ｐゴシック" pitchFamily="50" charset="-128"/>
                        </a:defRPr>
                      </a:lvl1pPr>
                      <a:lvl2pPr marL="344488" algn="l">
                        <a:spcBef>
                          <a:spcPct val="20000"/>
                        </a:spcBef>
                        <a:defRPr kumimoji="1" sz="2400">
                          <a:solidFill>
                            <a:schemeClr val="tx1"/>
                          </a:solidFill>
                          <a:latin typeface="Times New Roman" pitchFamily="18" charset="0"/>
                          <a:ea typeface="ＭＳ Ｐゴシック" pitchFamily="50" charset="-128"/>
                        </a:defRPr>
                      </a:lvl2pPr>
                      <a:lvl3pPr marL="671513" algn="l">
                        <a:spcBef>
                          <a:spcPct val="20000"/>
                        </a:spcBef>
                        <a:defRPr kumimoji="1" sz="2000">
                          <a:solidFill>
                            <a:schemeClr val="tx1"/>
                          </a:solidFill>
                          <a:latin typeface="Times New Roman" pitchFamily="18" charset="0"/>
                          <a:ea typeface="ＭＳ Ｐゴシック" pitchFamily="50" charset="-128"/>
                        </a:defRPr>
                      </a:lvl3pPr>
                      <a:lvl4pPr marL="1023938" algn="l">
                        <a:spcBef>
                          <a:spcPct val="20000"/>
                        </a:spcBef>
                        <a:defRPr kumimoji="1">
                          <a:solidFill>
                            <a:schemeClr val="tx1"/>
                          </a:solidFill>
                          <a:latin typeface="Times New Roman" pitchFamily="18" charset="0"/>
                          <a:ea typeface="ＭＳ Ｐゴシック" pitchFamily="50" charset="-128"/>
                        </a:defRPr>
                      </a:lvl4pPr>
                      <a:lvl5pPr marL="1341438" algn="l">
                        <a:spcBef>
                          <a:spcPct val="20000"/>
                        </a:spcBef>
                        <a:defRPr kumimoji="1">
                          <a:solidFill>
                            <a:schemeClr val="tx1"/>
                          </a:solidFill>
                          <a:latin typeface="Times New Roman" pitchFamily="18" charset="0"/>
                          <a:ea typeface="ＭＳ Ｐゴシック" pitchFamily="50" charset="-128"/>
                        </a:defRPr>
                      </a:lvl5pPr>
                      <a:lvl6pPr marL="1798638" fontAlgn="base">
                        <a:spcBef>
                          <a:spcPct val="20000"/>
                        </a:spcBef>
                        <a:spcAft>
                          <a:spcPct val="0"/>
                        </a:spcAft>
                        <a:defRPr kumimoji="1">
                          <a:solidFill>
                            <a:schemeClr val="tx1"/>
                          </a:solidFill>
                          <a:latin typeface="Times New Roman" pitchFamily="18" charset="0"/>
                          <a:ea typeface="ＭＳ Ｐゴシック" pitchFamily="50" charset="-128"/>
                        </a:defRPr>
                      </a:lvl6pPr>
                      <a:lvl7pPr marL="2255838" fontAlgn="base">
                        <a:spcBef>
                          <a:spcPct val="20000"/>
                        </a:spcBef>
                        <a:spcAft>
                          <a:spcPct val="0"/>
                        </a:spcAft>
                        <a:defRPr kumimoji="1">
                          <a:solidFill>
                            <a:schemeClr val="tx1"/>
                          </a:solidFill>
                          <a:latin typeface="Times New Roman" pitchFamily="18" charset="0"/>
                          <a:ea typeface="ＭＳ Ｐゴシック" pitchFamily="50" charset="-128"/>
                        </a:defRPr>
                      </a:lvl7pPr>
                      <a:lvl8pPr marL="2713038" fontAlgn="base">
                        <a:spcBef>
                          <a:spcPct val="20000"/>
                        </a:spcBef>
                        <a:spcAft>
                          <a:spcPct val="0"/>
                        </a:spcAft>
                        <a:defRPr kumimoji="1">
                          <a:solidFill>
                            <a:schemeClr val="tx1"/>
                          </a:solidFill>
                          <a:latin typeface="Times New Roman" pitchFamily="18" charset="0"/>
                          <a:ea typeface="ＭＳ Ｐゴシック" pitchFamily="50" charset="-128"/>
                        </a:defRPr>
                      </a:lvl8pPr>
                      <a:lvl9pPr marL="3170238" fontAlgn="base">
                        <a:spcBef>
                          <a:spcPct val="20000"/>
                        </a:spcBef>
                        <a:spcAft>
                          <a:spcPct val="0"/>
                        </a:spcAft>
                        <a:defRPr kumimoji="1">
                          <a:solidFill>
                            <a:schemeClr val="tx1"/>
                          </a:solidFill>
                          <a:latin typeface="Times New Roman" pitchFamily="18" charset="0"/>
                          <a:ea typeface="ＭＳ Ｐゴシック"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1400" b="1" i="0" u="none" strike="noStrike" cap="none" normalizeH="0" baseline="0" dirty="0">
                          <a:ln>
                            <a:noFill/>
                          </a:ln>
                          <a:solidFill>
                            <a:schemeClr val="tx1"/>
                          </a:solidFill>
                          <a:effectLst/>
                          <a:latin typeface="Meiryo UI" panose="020B0604030504040204" pitchFamily="50" charset="-128"/>
                          <a:ea typeface="Meiryo UI" panose="020B0604030504040204" pitchFamily="50" charset="-128"/>
                        </a:rPr>
                        <a:t>場所別</a:t>
                      </a:r>
                    </a:p>
                  </a:txBody>
                  <a:tcPr marL="54000" marR="54000" marT="45731" marB="4573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DEE1ED"/>
                    </a:solidFill>
                  </a:tcPr>
                </a:tc>
                <a:tc>
                  <a:txBody>
                    <a:bodyPr/>
                    <a:lstStyle>
                      <a:lvl1pPr algn="l">
                        <a:spcBef>
                          <a:spcPct val="20000"/>
                        </a:spcBef>
                        <a:defRPr kumimoji="1" sz="2800">
                          <a:solidFill>
                            <a:schemeClr val="tx1"/>
                          </a:solidFill>
                          <a:latin typeface="Times New Roman" pitchFamily="18" charset="0"/>
                          <a:ea typeface="ＭＳ Ｐゴシック" pitchFamily="50" charset="-128"/>
                        </a:defRPr>
                      </a:lvl1pPr>
                      <a:lvl2pPr marL="344488" algn="l">
                        <a:spcBef>
                          <a:spcPct val="20000"/>
                        </a:spcBef>
                        <a:defRPr kumimoji="1" sz="2400">
                          <a:solidFill>
                            <a:schemeClr val="tx1"/>
                          </a:solidFill>
                          <a:latin typeface="Times New Roman" pitchFamily="18" charset="0"/>
                          <a:ea typeface="ＭＳ Ｐゴシック" pitchFamily="50" charset="-128"/>
                        </a:defRPr>
                      </a:lvl2pPr>
                      <a:lvl3pPr marL="671513" algn="l">
                        <a:spcBef>
                          <a:spcPct val="20000"/>
                        </a:spcBef>
                        <a:defRPr kumimoji="1" sz="2000">
                          <a:solidFill>
                            <a:schemeClr val="tx1"/>
                          </a:solidFill>
                          <a:latin typeface="Times New Roman" pitchFamily="18" charset="0"/>
                          <a:ea typeface="ＭＳ Ｐゴシック" pitchFamily="50" charset="-128"/>
                        </a:defRPr>
                      </a:lvl3pPr>
                      <a:lvl4pPr marL="1023938" algn="l">
                        <a:spcBef>
                          <a:spcPct val="20000"/>
                        </a:spcBef>
                        <a:defRPr kumimoji="1">
                          <a:solidFill>
                            <a:schemeClr val="tx1"/>
                          </a:solidFill>
                          <a:latin typeface="Times New Roman" pitchFamily="18" charset="0"/>
                          <a:ea typeface="ＭＳ Ｐゴシック" pitchFamily="50" charset="-128"/>
                        </a:defRPr>
                      </a:lvl4pPr>
                      <a:lvl5pPr marL="1341438" algn="l">
                        <a:spcBef>
                          <a:spcPct val="20000"/>
                        </a:spcBef>
                        <a:defRPr kumimoji="1">
                          <a:solidFill>
                            <a:schemeClr val="tx1"/>
                          </a:solidFill>
                          <a:latin typeface="Times New Roman" pitchFamily="18" charset="0"/>
                          <a:ea typeface="ＭＳ Ｐゴシック" pitchFamily="50" charset="-128"/>
                        </a:defRPr>
                      </a:lvl5pPr>
                      <a:lvl6pPr marL="1798638" fontAlgn="base">
                        <a:spcBef>
                          <a:spcPct val="20000"/>
                        </a:spcBef>
                        <a:spcAft>
                          <a:spcPct val="0"/>
                        </a:spcAft>
                        <a:defRPr kumimoji="1">
                          <a:solidFill>
                            <a:schemeClr val="tx1"/>
                          </a:solidFill>
                          <a:latin typeface="Times New Roman" pitchFamily="18" charset="0"/>
                          <a:ea typeface="ＭＳ Ｐゴシック" pitchFamily="50" charset="-128"/>
                        </a:defRPr>
                      </a:lvl6pPr>
                      <a:lvl7pPr marL="2255838" fontAlgn="base">
                        <a:spcBef>
                          <a:spcPct val="20000"/>
                        </a:spcBef>
                        <a:spcAft>
                          <a:spcPct val="0"/>
                        </a:spcAft>
                        <a:defRPr kumimoji="1">
                          <a:solidFill>
                            <a:schemeClr val="tx1"/>
                          </a:solidFill>
                          <a:latin typeface="Times New Roman" pitchFamily="18" charset="0"/>
                          <a:ea typeface="ＭＳ Ｐゴシック" pitchFamily="50" charset="-128"/>
                        </a:defRPr>
                      </a:lvl7pPr>
                      <a:lvl8pPr marL="2713038" fontAlgn="base">
                        <a:spcBef>
                          <a:spcPct val="20000"/>
                        </a:spcBef>
                        <a:spcAft>
                          <a:spcPct val="0"/>
                        </a:spcAft>
                        <a:defRPr kumimoji="1">
                          <a:solidFill>
                            <a:schemeClr val="tx1"/>
                          </a:solidFill>
                          <a:latin typeface="Times New Roman" pitchFamily="18" charset="0"/>
                          <a:ea typeface="ＭＳ Ｐゴシック" pitchFamily="50" charset="-128"/>
                        </a:defRPr>
                      </a:lvl8pPr>
                      <a:lvl9pPr marL="3170238" fontAlgn="base">
                        <a:spcBef>
                          <a:spcPct val="20000"/>
                        </a:spcBef>
                        <a:spcAft>
                          <a:spcPct val="0"/>
                        </a:spcAft>
                        <a:defRPr kumimoji="1">
                          <a:solidFill>
                            <a:schemeClr val="tx1"/>
                          </a:solidFill>
                          <a:latin typeface="Times New Roman" pitchFamily="18"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ja-JP" altLang="en-US" sz="1400" b="0" i="0" u="none" strike="noStrike" cap="none" normalizeH="0" baseline="0">
                          <a:ln>
                            <a:noFill/>
                          </a:ln>
                          <a:solidFill>
                            <a:schemeClr val="tx1"/>
                          </a:solidFill>
                          <a:effectLst/>
                          <a:latin typeface="Meiryo UI" panose="020B0604030504040204" pitchFamily="50" charset="-128"/>
                          <a:ea typeface="Meiryo UI" panose="020B0604030504040204" pitchFamily="50" charset="-128"/>
                        </a:rPr>
                        <a:t>工程、部品の位置など</a:t>
                      </a:r>
                    </a:p>
                  </a:txBody>
                  <a:tcPr marL="54000" marR="54000" marT="45731" marB="4573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20527">
                <a:tc>
                  <a:txBody>
                    <a:bodyPr/>
                    <a:lstStyle>
                      <a:lvl1pPr algn="l">
                        <a:spcBef>
                          <a:spcPct val="20000"/>
                        </a:spcBef>
                        <a:defRPr kumimoji="1" sz="2800">
                          <a:solidFill>
                            <a:schemeClr val="tx1"/>
                          </a:solidFill>
                          <a:latin typeface="Times New Roman" pitchFamily="18" charset="0"/>
                          <a:ea typeface="ＭＳ Ｐゴシック" pitchFamily="50" charset="-128"/>
                        </a:defRPr>
                      </a:lvl1pPr>
                      <a:lvl2pPr marL="344488" algn="l">
                        <a:spcBef>
                          <a:spcPct val="20000"/>
                        </a:spcBef>
                        <a:defRPr kumimoji="1" sz="2400">
                          <a:solidFill>
                            <a:schemeClr val="tx1"/>
                          </a:solidFill>
                          <a:latin typeface="Times New Roman" pitchFamily="18" charset="0"/>
                          <a:ea typeface="ＭＳ Ｐゴシック" pitchFamily="50" charset="-128"/>
                        </a:defRPr>
                      </a:lvl2pPr>
                      <a:lvl3pPr marL="671513" algn="l">
                        <a:spcBef>
                          <a:spcPct val="20000"/>
                        </a:spcBef>
                        <a:defRPr kumimoji="1" sz="2000">
                          <a:solidFill>
                            <a:schemeClr val="tx1"/>
                          </a:solidFill>
                          <a:latin typeface="Times New Roman" pitchFamily="18" charset="0"/>
                          <a:ea typeface="ＭＳ Ｐゴシック" pitchFamily="50" charset="-128"/>
                        </a:defRPr>
                      </a:lvl3pPr>
                      <a:lvl4pPr marL="1023938" algn="l">
                        <a:spcBef>
                          <a:spcPct val="20000"/>
                        </a:spcBef>
                        <a:defRPr kumimoji="1">
                          <a:solidFill>
                            <a:schemeClr val="tx1"/>
                          </a:solidFill>
                          <a:latin typeface="Times New Roman" pitchFamily="18" charset="0"/>
                          <a:ea typeface="ＭＳ Ｐゴシック" pitchFamily="50" charset="-128"/>
                        </a:defRPr>
                      </a:lvl4pPr>
                      <a:lvl5pPr marL="1341438" algn="l">
                        <a:spcBef>
                          <a:spcPct val="20000"/>
                        </a:spcBef>
                        <a:defRPr kumimoji="1">
                          <a:solidFill>
                            <a:schemeClr val="tx1"/>
                          </a:solidFill>
                          <a:latin typeface="Times New Roman" pitchFamily="18" charset="0"/>
                          <a:ea typeface="ＭＳ Ｐゴシック" pitchFamily="50" charset="-128"/>
                        </a:defRPr>
                      </a:lvl5pPr>
                      <a:lvl6pPr marL="1798638" fontAlgn="base">
                        <a:spcBef>
                          <a:spcPct val="20000"/>
                        </a:spcBef>
                        <a:spcAft>
                          <a:spcPct val="0"/>
                        </a:spcAft>
                        <a:defRPr kumimoji="1">
                          <a:solidFill>
                            <a:schemeClr val="tx1"/>
                          </a:solidFill>
                          <a:latin typeface="Times New Roman" pitchFamily="18" charset="0"/>
                          <a:ea typeface="ＭＳ Ｐゴシック" pitchFamily="50" charset="-128"/>
                        </a:defRPr>
                      </a:lvl6pPr>
                      <a:lvl7pPr marL="2255838" fontAlgn="base">
                        <a:spcBef>
                          <a:spcPct val="20000"/>
                        </a:spcBef>
                        <a:spcAft>
                          <a:spcPct val="0"/>
                        </a:spcAft>
                        <a:defRPr kumimoji="1">
                          <a:solidFill>
                            <a:schemeClr val="tx1"/>
                          </a:solidFill>
                          <a:latin typeface="Times New Roman" pitchFamily="18" charset="0"/>
                          <a:ea typeface="ＭＳ Ｐゴシック" pitchFamily="50" charset="-128"/>
                        </a:defRPr>
                      </a:lvl7pPr>
                      <a:lvl8pPr marL="2713038" fontAlgn="base">
                        <a:spcBef>
                          <a:spcPct val="20000"/>
                        </a:spcBef>
                        <a:spcAft>
                          <a:spcPct val="0"/>
                        </a:spcAft>
                        <a:defRPr kumimoji="1">
                          <a:solidFill>
                            <a:schemeClr val="tx1"/>
                          </a:solidFill>
                          <a:latin typeface="Times New Roman" pitchFamily="18" charset="0"/>
                          <a:ea typeface="ＭＳ Ｐゴシック" pitchFamily="50" charset="-128"/>
                        </a:defRPr>
                      </a:lvl8pPr>
                      <a:lvl9pPr marL="3170238" fontAlgn="base">
                        <a:spcBef>
                          <a:spcPct val="20000"/>
                        </a:spcBef>
                        <a:spcAft>
                          <a:spcPct val="0"/>
                        </a:spcAft>
                        <a:defRPr kumimoji="1">
                          <a:solidFill>
                            <a:schemeClr val="tx1"/>
                          </a:solidFill>
                          <a:latin typeface="Times New Roman" pitchFamily="18" charset="0"/>
                          <a:ea typeface="ＭＳ Ｐゴシック"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1400" b="1" i="0" u="none" strike="noStrike" cap="none" normalizeH="0" baseline="0" dirty="0">
                          <a:ln>
                            <a:noFill/>
                          </a:ln>
                          <a:solidFill>
                            <a:schemeClr val="tx1"/>
                          </a:solidFill>
                          <a:effectLst/>
                          <a:latin typeface="Meiryo UI" panose="020B0604030504040204" pitchFamily="50" charset="-128"/>
                          <a:ea typeface="Meiryo UI" panose="020B0604030504040204" pitchFamily="50" charset="-128"/>
                        </a:rPr>
                        <a:t>機種別</a:t>
                      </a:r>
                    </a:p>
                  </a:txBody>
                  <a:tcPr marL="54000" marR="54000" marT="45731" marB="4573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DEE1ED"/>
                    </a:solidFill>
                  </a:tcPr>
                </a:tc>
                <a:tc>
                  <a:txBody>
                    <a:bodyPr/>
                    <a:lstStyle>
                      <a:lvl1pPr algn="l">
                        <a:spcBef>
                          <a:spcPct val="20000"/>
                        </a:spcBef>
                        <a:defRPr kumimoji="1" sz="2800">
                          <a:solidFill>
                            <a:schemeClr val="tx1"/>
                          </a:solidFill>
                          <a:latin typeface="Times New Roman" pitchFamily="18" charset="0"/>
                          <a:ea typeface="ＭＳ Ｐゴシック" pitchFamily="50" charset="-128"/>
                        </a:defRPr>
                      </a:lvl1pPr>
                      <a:lvl2pPr marL="344488" algn="l">
                        <a:spcBef>
                          <a:spcPct val="20000"/>
                        </a:spcBef>
                        <a:defRPr kumimoji="1" sz="2400">
                          <a:solidFill>
                            <a:schemeClr val="tx1"/>
                          </a:solidFill>
                          <a:latin typeface="Times New Roman" pitchFamily="18" charset="0"/>
                          <a:ea typeface="ＭＳ Ｐゴシック" pitchFamily="50" charset="-128"/>
                        </a:defRPr>
                      </a:lvl2pPr>
                      <a:lvl3pPr marL="671513" algn="l">
                        <a:spcBef>
                          <a:spcPct val="20000"/>
                        </a:spcBef>
                        <a:defRPr kumimoji="1" sz="2000">
                          <a:solidFill>
                            <a:schemeClr val="tx1"/>
                          </a:solidFill>
                          <a:latin typeface="Times New Roman" pitchFamily="18" charset="0"/>
                          <a:ea typeface="ＭＳ Ｐゴシック" pitchFamily="50" charset="-128"/>
                        </a:defRPr>
                      </a:lvl3pPr>
                      <a:lvl4pPr marL="1023938" algn="l">
                        <a:spcBef>
                          <a:spcPct val="20000"/>
                        </a:spcBef>
                        <a:defRPr kumimoji="1">
                          <a:solidFill>
                            <a:schemeClr val="tx1"/>
                          </a:solidFill>
                          <a:latin typeface="Times New Roman" pitchFamily="18" charset="0"/>
                          <a:ea typeface="ＭＳ Ｐゴシック" pitchFamily="50" charset="-128"/>
                        </a:defRPr>
                      </a:lvl4pPr>
                      <a:lvl5pPr marL="1341438" algn="l">
                        <a:spcBef>
                          <a:spcPct val="20000"/>
                        </a:spcBef>
                        <a:defRPr kumimoji="1">
                          <a:solidFill>
                            <a:schemeClr val="tx1"/>
                          </a:solidFill>
                          <a:latin typeface="Times New Roman" pitchFamily="18" charset="0"/>
                          <a:ea typeface="ＭＳ Ｐゴシック" pitchFamily="50" charset="-128"/>
                        </a:defRPr>
                      </a:lvl5pPr>
                      <a:lvl6pPr marL="1798638" fontAlgn="base">
                        <a:spcBef>
                          <a:spcPct val="20000"/>
                        </a:spcBef>
                        <a:spcAft>
                          <a:spcPct val="0"/>
                        </a:spcAft>
                        <a:defRPr kumimoji="1">
                          <a:solidFill>
                            <a:schemeClr val="tx1"/>
                          </a:solidFill>
                          <a:latin typeface="Times New Roman" pitchFamily="18" charset="0"/>
                          <a:ea typeface="ＭＳ Ｐゴシック" pitchFamily="50" charset="-128"/>
                        </a:defRPr>
                      </a:lvl6pPr>
                      <a:lvl7pPr marL="2255838" fontAlgn="base">
                        <a:spcBef>
                          <a:spcPct val="20000"/>
                        </a:spcBef>
                        <a:spcAft>
                          <a:spcPct val="0"/>
                        </a:spcAft>
                        <a:defRPr kumimoji="1">
                          <a:solidFill>
                            <a:schemeClr val="tx1"/>
                          </a:solidFill>
                          <a:latin typeface="Times New Roman" pitchFamily="18" charset="0"/>
                          <a:ea typeface="ＭＳ Ｐゴシック" pitchFamily="50" charset="-128"/>
                        </a:defRPr>
                      </a:lvl7pPr>
                      <a:lvl8pPr marL="2713038" fontAlgn="base">
                        <a:spcBef>
                          <a:spcPct val="20000"/>
                        </a:spcBef>
                        <a:spcAft>
                          <a:spcPct val="0"/>
                        </a:spcAft>
                        <a:defRPr kumimoji="1">
                          <a:solidFill>
                            <a:schemeClr val="tx1"/>
                          </a:solidFill>
                          <a:latin typeface="Times New Roman" pitchFamily="18" charset="0"/>
                          <a:ea typeface="ＭＳ Ｐゴシック" pitchFamily="50" charset="-128"/>
                        </a:defRPr>
                      </a:lvl8pPr>
                      <a:lvl9pPr marL="3170238" fontAlgn="base">
                        <a:spcBef>
                          <a:spcPct val="20000"/>
                        </a:spcBef>
                        <a:spcAft>
                          <a:spcPct val="0"/>
                        </a:spcAft>
                        <a:defRPr kumimoji="1">
                          <a:solidFill>
                            <a:schemeClr val="tx1"/>
                          </a:solidFill>
                          <a:latin typeface="Times New Roman" pitchFamily="18"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ja-JP" altLang="en-US" sz="1400" b="0" i="0" u="none" strike="noStrike" cap="none" normalizeH="0" baseline="0">
                          <a:ln>
                            <a:noFill/>
                          </a:ln>
                          <a:solidFill>
                            <a:schemeClr val="tx1"/>
                          </a:solidFill>
                          <a:effectLst/>
                          <a:latin typeface="Meiryo UI" panose="020B0604030504040204" pitchFamily="50" charset="-128"/>
                          <a:ea typeface="Meiryo UI" panose="020B0604030504040204" pitchFamily="50" charset="-128"/>
                        </a:rPr>
                        <a:t>製品の種類、号機など</a:t>
                      </a:r>
                    </a:p>
                  </a:txBody>
                  <a:tcPr marL="54000" marR="54000" marT="45731" marB="4573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20527">
                <a:tc>
                  <a:txBody>
                    <a:bodyPr/>
                    <a:lstStyle>
                      <a:lvl1pPr algn="l">
                        <a:spcBef>
                          <a:spcPct val="20000"/>
                        </a:spcBef>
                        <a:defRPr kumimoji="1" sz="2800">
                          <a:solidFill>
                            <a:schemeClr val="tx1"/>
                          </a:solidFill>
                          <a:latin typeface="Times New Roman" pitchFamily="18" charset="0"/>
                          <a:ea typeface="ＭＳ Ｐゴシック" pitchFamily="50" charset="-128"/>
                        </a:defRPr>
                      </a:lvl1pPr>
                      <a:lvl2pPr marL="344488" algn="l">
                        <a:spcBef>
                          <a:spcPct val="20000"/>
                        </a:spcBef>
                        <a:defRPr kumimoji="1" sz="2400">
                          <a:solidFill>
                            <a:schemeClr val="tx1"/>
                          </a:solidFill>
                          <a:latin typeface="Times New Roman" pitchFamily="18" charset="0"/>
                          <a:ea typeface="ＭＳ Ｐゴシック" pitchFamily="50" charset="-128"/>
                        </a:defRPr>
                      </a:lvl2pPr>
                      <a:lvl3pPr marL="671513" algn="l">
                        <a:spcBef>
                          <a:spcPct val="20000"/>
                        </a:spcBef>
                        <a:defRPr kumimoji="1" sz="2000">
                          <a:solidFill>
                            <a:schemeClr val="tx1"/>
                          </a:solidFill>
                          <a:latin typeface="Times New Roman" pitchFamily="18" charset="0"/>
                          <a:ea typeface="ＭＳ Ｐゴシック" pitchFamily="50" charset="-128"/>
                        </a:defRPr>
                      </a:lvl3pPr>
                      <a:lvl4pPr marL="1023938" algn="l">
                        <a:spcBef>
                          <a:spcPct val="20000"/>
                        </a:spcBef>
                        <a:defRPr kumimoji="1">
                          <a:solidFill>
                            <a:schemeClr val="tx1"/>
                          </a:solidFill>
                          <a:latin typeface="Times New Roman" pitchFamily="18" charset="0"/>
                          <a:ea typeface="ＭＳ Ｐゴシック" pitchFamily="50" charset="-128"/>
                        </a:defRPr>
                      </a:lvl4pPr>
                      <a:lvl5pPr marL="1341438" algn="l">
                        <a:spcBef>
                          <a:spcPct val="20000"/>
                        </a:spcBef>
                        <a:defRPr kumimoji="1">
                          <a:solidFill>
                            <a:schemeClr val="tx1"/>
                          </a:solidFill>
                          <a:latin typeface="Times New Roman" pitchFamily="18" charset="0"/>
                          <a:ea typeface="ＭＳ Ｐゴシック" pitchFamily="50" charset="-128"/>
                        </a:defRPr>
                      </a:lvl5pPr>
                      <a:lvl6pPr marL="1798638" fontAlgn="base">
                        <a:spcBef>
                          <a:spcPct val="20000"/>
                        </a:spcBef>
                        <a:spcAft>
                          <a:spcPct val="0"/>
                        </a:spcAft>
                        <a:defRPr kumimoji="1">
                          <a:solidFill>
                            <a:schemeClr val="tx1"/>
                          </a:solidFill>
                          <a:latin typeface="Times New Roman" pitchFamily="18" charset="0"/>
                          <a:ea typeface="ＭＳ Ｐゴシック" pitchFamily="50" charset="-128"/>
                        </a:defRPr>
                      </a:lvl6pPr>
                      <a:lvl7pPr marL="2255838" fontAlgn="base">
                        <a:spcBef>
                          <a:spcPct val="20000"/>
                        </a:spcBef>
                        <a:spcAft>
                          <a:spcPct val="0"/>
                        </a:spcAft>
                        <a:defRPr kumimoji="1">
                          <a:solidFill>
                            <a:schemeClr val="tx1"/>
                          </a:solidFill>
                          <a:latin typeface="Times New Roman" pitchFamily="18" charset="0"/>
                          <a:ea typeface="ＭＳ Ｐゴシック" pitchFamily="50" charset="-128"/>
                        </a:defRPr>
                      </a:lvl7pPr>
                      <a:lvl8pPr marL="2713038" fontAlgn="base">
                        <a:spcBef>
                          <a:spcPct val="20000"/>
                        </a:spcBef>
                        <a:spcAft>
                          <a:spcPct val="0"/>
                        </a:spcAft>
                        <a:defRPr kumimoji="1">
                          <a:solidFill>
                            <a:schemeClr val="tx1"/>
                          </a:solidFill>
                          <a:latin typeface="Times New Roman" pitchFamily="18" charset="0"/>
                          <a:ea typeface="ＭＳ Ｐゴシック" pitchFamily="50" charset="-128"/>
                        </a:defRPr>
                      </a:lvl8pPr>
                      <a:lvl9pPr marL="3170238" fontAlgn="base">
                        <a:spcBef>
                          <a:spcPct val="20000"/>
                        </a:spcBef>
                        <a:spcAft>
                          <a:spcPct val="0"/>
                        </a:spcAft>
                        <a:defRPr kumimoji="1">
                          <a:solidFill>
                            <a:schemeClr val="tx1"/>
                          </a:solidFill>
                          <a:latin typeface="Times New Roman" pitchFamily="18" charset="0"/>
                          <a:ea typeface="ＭＳ Ｐゴシック"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1400" b="1" i="0" u="none" strike="noStrike" cap="none" normalizeH="0" baseline="0" dirty="0">
                          <a:ln>
                            <a:noFill/>
                          </a:ln>
                          <a:solidFill>
                            <a:schemeClr val="tx1"/>
                          </a:solidFill>
                          <a:effectLst/>
                          <a:latin typeface="Meiryo UI" panose="020B0604030504040204" pitchFamily="50" charset="-128"/>
                          <a:ea typeface="Meiryo UI" panose="020B0604030504040204" pitchFamily="50" charset="-128"/>
                        </a:rPr>
                        <a:t>現象別</a:t>
                      </a:r>
                    </a:p>
                  </a:txBody>
                  <a:tcPr marL="54000" marR="54000" marT="45731" marB="4573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DEE1ED"/>
                    </a:solidFill>
                  </a:tcPr>
                </a:tc>
                <a:tc>
                  <a:txBody>
                    <a:bodyPr/>
                    <a:lstStyle>
                      <a:lvl1pPr algn="l">
                        <a:spcBef>
                          <a:spcPct val="20000"/>
                        </a:spcBef>
                        <a:defRPr kumimoji="1" sz="2800">
                          <a:solidFill>
                            <a:schemeClr val="tx1"/>
                          </a:solidFill>
                          <a:latin typeface="Times New Roman" pitchFamily="18" charset="0"/>
                          <a:ea typeface="ＭＳ Ｐゴシック" pitchFamily="50" charset="-128"/>
                        </a:defRPr>
                      </a:lvl1pPr>
                      <a:lvl2pPr marL="344488" algn="l">
                        <a:spcBef>
                          <a:spcPct val="20000"/>
                        </a:spcBef>
                        <a:defRPr kumimoji="1" sz="2400">
                          <a:solidFill>
                            <a:schemeClr val="tx1"/>
                          </a:solidFill>
                          <a:latin typeface="Times New Roman" pitchFamily="18" charset="0"/>
                          <a:ea typeface="ＭＳ Ｐゴシック" pitchFamily="50" charset="-128"/>
                        </a:defRPr>
                      </a:lvl2pPr>
                      <a:lvl3pPr marL="671513" algn="l">
                        <a:spcBef>
                          <a:spcPct val="20000"/>
                        </a:spcBef>
                        <a:defRPr kumimoji="1" sz="2000">
                          <a:solidFill>
                            <a:schemeClr val="tx1"/>
                          </a:solidFill>
                          <a:latin typeface="Times New Roman" pitchFamily="18" charset="0"/>
                          <a:ea typeface="ＭＳ Ｐゴシック" pitchFamily="50" charset="-128"/>
                        </a:defRPr>
                      </a:lvl3pPr>
                      <a:lvl4pPr marL="1023938" algn="l">
                        <a:spcBef>
                          <a:spcPct val="20000"/>
                        </a:spcBef>
                        <a:defRPr kumimoji="1">
                          <a:solidFill>
                            <a:schemeClr val="tx1"/>
                          </a:solidFill>
                          <a:latin typeface="Times New Roman" pitchFamily="18" charset="0"/>
                          <a:ea typeface="ＭＳ Ｐゴシック" pitchFamily="50" charset="-128"/>
                        </a:defRPr>
                      </a:lvl4pPr>
                      <a:lvl5pPr marL="1341438" algn="l">
                        <a:spcBef>
                          <a:spcPct val="20000"/>
                        </a:spcBef>
                        <a:defRPr kumimoji="1">
                          <a:solidFill>
                            <a:schemeClr val="tx1"/>
                          </a:solidFill>
                          <a:latin typeface="Times New Roman" pitchFamily="18" charset="0"/>
                          <a:ea typeface="ＭＳ Ｐゴシック" pitchFamily="50" charset="-128"/>
                        </a:defRPr>
                      </a:lvl5pPr>
                      <a:lvl6pPr marL="1798638" fontAlgn="base">
                        <a:spcBef>
                          <a:spcPct val="20000"/>
                        </a:spcBef>
                        <a:spcAft>
                          <a:spcPct val="0"/>
                        </a:spcAft>
                        <a:defRPr kumimoji="1">
                          <a:solidFill>
                            <a:schemeClr val="tx1"/>
                          </a:solidFill>
                          <a:latin typeface="Times New Roman" pitchFamily="18" charset="0"/>
                          <a:ea typeface="ＭＳ Ｐゴシック" pitchFamily="50" charset="-128"/>
                        </a:defRPr>
                      </a:lvl6pPr>
                      <a:lvl7pPr marL="2255838" fontAlgn="base">
                        <a:spcBef>
                          <a:spcPct val="20000"/>
                        </a:spcBef>
                        <a:spcAft>
                          <a:spcPct val="0"/>
                        </a:spcAft>
                        <a:defRPr kumimoji="1">
                          <a:solidFill>
                            <a:schemeClr val="tx1"/>
                          </a:solidFill>
                          <a:latin typeface="Times New Roman" pitchFamily="18" charset="0"/>
                          <a:ea typeface="ＭＳ Ｐゴシック" pitchFamily="50" charset="-128"/>
                        </a:defRPr>
                      </a:lvl7pPr>
                      <a:lvl8pPr marL="2713038" fontAlgn="base">
                        <a:spcBef>
                          <a:spcPct val="20000"/>
                        </a:spcBef>
                        <a:spcAft>
                          <a:spcPct val="0"/>
                        </a:spcAft>
                        <a:defRPr kumimoji="1">
                          <a:solidFill>
                            <a:schemeClr val="tx1"/>
                          </a:solidFill>
                          <a:latin typeface="Times New Roman" pitchFamily="18" charset="0"/>
                          <a:ea typeface="ＭＳ Ｐゴシック" pitchFamily="50" charset="-128"/>
                        </a:defRPr>
                      </a:lvl8pPr>
                      <a:lvl9pPr marL="3170238" fontAlgn="base">
                        <a:spcBef>
                          <a:spcPct val="20000"/>
                        </a:spcBef>
                        <a:spcAft>
                          <a:spcPct val="0"/>
                        </a:spcAft>
                        <a:defRPr kumimoji="1">
                          <a:solidFill>
                            <a:schemeClr val="tx1"/>
                          </a:solidFill>
                          <a:latin typeface="Times New Roman" pitchFamily="18"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ja-JP" altLang="en-US" sz="1400" b="0" i="0" u="none" strike="noStrike" cap="none" normalizeH="0" baseline="0">
                          <a:ln>
                            <a:noFill/>
                          </a:ln>
                          <a:solidFill>
                            <a:schemeClr val="tx1"/>
                          </a:solidFill>
                          <a:effectLst/>
                          <a:latin typeface="Meiryo UI" panose="020B0604030504040204" pitchFamily="50" charset="-128"/>
                          <a:ea typeface="Meiryo UI" panose="020B0604030504040204" pitchFamily="50" charset="-128"/>
                        </a:rPr>
                        <a:t>落下する、傷がつくなど</a:t>
                      </a:r>
                    </a:p>
                  </a:txBody>
                  <a:tcPr marL="54000" marR="54000" marT="45731" marB="4573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752878">
                <a:tc>
                  <a:txBody>
                    <a:bodyPr/>
                    <a:lstStyle>
                      <a:lvl1pPr algn="l">
                        <a:spcBef>
                          <a:spcPct val="20000"/>
                        </a:spcBef>
                        <a:defRPr kumimoji="1" sz="2800">
                          <a:solidFill>
                            <a:schemeClr val="tx1"/>
                          </a:solidFill>
                          <a:latin typeface="Times New Roman" pitchFamily="18" charset="0"/>
                          <a:ea typeface="ＭＳ Ｐゴシック" pitchFamily="50" charset="-128"/>
                        </a:defRPr>
                      </a:lvl1pPr>
                      <a:lvl2pPr marL="344488" algn="l">
                        <a:spcBef>
                          <a:spcPct val="20000"/>
                        </a:spcBef>
                        <a:defRPr kumimoji="1" sz="2400">
                          <a:solidFill>
                            <a:schemeClr val="tx1"/>
                          </a:solidFill>
                          <a:latin typeface="Times New Roman" pitchFamily="18" charset="0"/>
                          <a:ea typeface="ＭＳ Ｐゴシック" pitchFamily="50" charset="-128"/>
                        </a:defRPr>
                      </a:lvl2pPr>
                      <a:lvl3pPr marL="671513" algn="l">
                        <a:spcBef>
                          <a:spcPct val="20000"/>
                        </a:spcBef>
                        <a:defRPr kumimoji="1" sz="2000">
                          <a:solidFill>
                            <a:schemeClr val="tx1"/>
                          </a:solidFill>
                          <a:latin typeface="Times New Roman" pitchFamily="18" charset="0"/>
                          <a:ea typeface="ＭＳ Ｐゴシック" pitchFamily="50" charset="-128"/>
                        </a:defRPr>
                      </a:lvl3pPr>
                      <a:lvl4pPr marL="1023938" algn="l">
                        <a:spcBef>
                          <a:spcPct val="20000"/>
                        </a:spcBef>
                        <a:defRPr kumimoji="1">
                          <a:solidFill>
                            <a:schemeClr val="tx1"/>
                          </a:solidFill>
                          <a:latin typeface="Times New Roman" pitchFamily="18" charset="0"/>
                          <a:ea typeface="ＭＳ Ｐゴシック" pitchFamily="50" charset="-128"/>
                        </a:defRPr>
                      </a:lvl4pPr>
                      <a:lvl5pPr marL="1341438" algn="l">
                        <a:spcBef>
                          <a:spcPct val="20000"/>
                        </a:spcBef>
                        <a:defRPr kumimoji="1">
                          <a:solidFill>
                            <a:schemeClr val="tx1"/>
                          </a:solidFill>
                          <a:latin typeface="Times New Roman" pitchFamily="18" charset="0"/>
                          <a:ea typeface="ＭＳ Ｐゴシック" pitchFamily="50" charset="-128"/>
                        </a:defRPr>
                      </a:lvl5pPr>
                      <a:lvl6pPr marL="1798638" fontAlgn="base">
                        <a:spcBef>
                          <a:spcPct val="20000"/>
                        </a:spcBef>
                        <a:spcAft>
                          <a:spcPct val="0"/>
                        </a:spcAft>
                        <a:defRPr kumimoji="1">
                          <a:solidFill>
                            <a:schemeClr val="tx1"/>
                          </a:solidFill>
                          <a:latin typeface="Times New Roman" pitchFamily="18" charset="0"/>
                          <a:ea typeface="ＭＳ Ｐゴシック" pitchFamily="50" charset="-128"/>
                        </a:defRPr>
                      </a:lvl6pPr>
                      <a:lvl7pPr marL="2255838" fontAlgn="base">
                        <a:spcBef>
                          <a:spcPct val="20000"/>
                        </a:spcBef>
                        <a:spcAft>
                          <a:spcPct val="0"/>
                        </a:spcAft>
                        <a:defRPr kumimoji="1">
                          <a:solidFill>
                            <a:schemeClr val="tx1"/>
                          </a:solidFill>
                          <a:latin typeface="Times New Roman" pitchFamily="18" charset="0"/>
                          <a:ea typeface="ＭＳ Ｐゴシック" pitchFamily="50" charset="-128"/>
                        </a:defRPr>
                      </a:lvl7pPr>
                      <a:lvl8pPr marL="2713038" fontAlgn="base">
                        <a:spcBef>
                          <a:spcPct val="20000"/>
                        </a:spcBef>
                        <a:spcAft>
                          <a:spcPct val="0"/>
                        </a:spcAft>
                        <a:defRPr kumimoji="1">
                          <a:solidFill>
                            <a:schemeClr val="tx1"/>
                          </a:solidFill>
                          <a:latin typeface="Times New Roman" pitchFamily="18" charset="0"/>
                          <a:ea typeface="ＭＳ Ｐゴシック" pitchFamily="50" charset="-128"/>
                        </a:defRPr>
                      </a:lvl8pPr>
                      <a:lvl9pPr marL="3170238" fontAlgn="base">
                        <a:spcBef>
                          <a:spcPct val="20000"/>
                        </a:spcBef>
                        <a:spcAft>
                          <a:spcPct val="0"/>
                        </a:spcAft>
                        <a:defRPr kumimoji="1">
                          <a:solidFill>
                            <a:schemeClr val="tx1"/>
                          </a:solidFill>
                          <a:latin typeface="Times New Roman" pitchFamily="18" charset="0"/>
                          <a:ea typeface="ＭＳ Ｐゴシック"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1400" b="1" i="0" u="none" strike="noStrike" cap="none" normalizeH="0" baseline="0" dirty="0">
                          <a:ln>
                            <a:noFill/>
                          </a:ln>
                          <a:solidFill>
                            <a:schemeClr val="tx1"/>
                          </a:solidFill>
                          <a:effectLst/>
                          <a:latin typeface="Meiryo UI" panose="020B0604030504040204" pitchFamily="50" charset="-128"/>
                          <a:ea typeface="Meiryo UI" panose="020B0604030504040204" pitchFamily="50" charset="-128"/>
                        </a:rPr>
                        <a:t>人　別</a:t>
                      </a:r>
                    </a:p>
                  </a:txBody>
                  <a:tcPr marL="54000" marR="54000" marT="45731" marB="4573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DEE1ED"/>
                    </a:solidFill>
                  </a:tcPr>
                </a:tc>
                <a:tc>
                  <a:txBody>
                    <a:bodyPr/>
                    <a:lstStyle>
                      <a:lvl1pPr algn="l">
                        <a:spcBef>
                          <a:spcPct val="20000"/>
                        </a:spcBef>
                        <a:defRPr kumimoji="1" sz="2800">
                          <a:solidFill>
                            <a:schemeClr val="tx1"/>
                          </a:solidFill>
                          <a:latin typeface="Times New Roman" pitchFamily="18" charset="0"/>
                          <a:ea typeface="ＭＳ Ｐゴシック" pitchFamily="50" charset="-128"/>
                        </a:defRPr>
                      </a:lvl1pPr>
                      <a:lvl2pPr marL="344488" algn="l">
                        <a:spcBef>
                          <a:spcPct val="20000"/>
                        </a:spcBef>
                        <a:defRPr kumimoji="1" sz="2400">
                          <a:solidFill>
                            <a:schemeClr val="tx1"/>
                          </a:solidFill>
                          <a:latin typeface="Times New Roman" pitchFamily="18" charset="0"/>
                          <a:ea typeface="ＭＳ Ｐゴシック" pitchFamily="50" charset="-128"/>
                        </a:defRPr>
                      </a:lvl2pPr>
                      <a:lvl3pPr marL="671513" algn="l">
                        <a:spcBef>
                          <a:spcPct val="20000"/>
                        </a:spcBef>
                        <a:defRPr kumimoji="1" sz="2000">
                          <a:solidFill>
                            <a:schemeClr val="tx1"/>
                          </a:solidFill>
                          <a:latin typeface="Times New Roman" pitchFamily="18" charset="0"/>
                          <a:ea typeface="ＭＳ Ｐゴシック" pitchFamily="50" charset="-128"/>
                        </a:defRPr>
                      </a:lvl3pPr>
                      <a:lvl4pPr marL="1023938" algn="l">
                        <a:spcBef>
                          <a:spcPct val="20000"/>
                        </a:spcBef>
                        <a:defRPr kumimoji="1">
                          <a:solidFill>
                            <a:schemeClr val="tx1"/>
                          </a:solidFill>
                          <a:latin typeface="Times New Roman" pitchFamily="18" charset="0"/>
                          <a:ea typeface="ＭＳ Ｐゴシック" pitchFamily="50" charset="-128"/>
                        </a:defRPr>
                      </a:lvl4pPr>
                      <a:lvl5pPr marL="1341438" algn="l">
                        <a:spcBef>
                          <a:spcPct val="20000"/>
                        </a:spcBef>
                        <a:defRPr kumimoji="1">
                          <a:solidFill>
                            <a:schemeClr val="tx1"/>
                          </a:solidFill>
                          <a:latin typeface="Times New Roman" pitchFamily="18" charset="0"/>
                          <a:ea typeface="ＭＳ Ｐゴシック" pitchFamily="50" charset="-128"/>
                        </a:defRPr>
                      </a:lvl5pPr>
                      <a:lvl6pPr marL="1798638" fontAlgn="base">
                        <a:spcBef>
                          <a:spcPct val="20000"/>
                        </a:spcBef>
                        <a:spcAft>
                          <a:spcPct val="0"/>
                        </a:spcAft>
                        <a:defRPr kumimoji="1">
                          <a:solidFill>
                            <a:schemeClr val="tx1"/>
                          </a:solidFill>
                          <a:latin typeface="Times New Roman" pitchFamily="18" charset="0"/>
                          <a:ea typeface="ＭＳ Ｐゴシック" pitchFamily="50" charset="-128"/>
                        </a:defRPr>
                      </a:lvl6pPr>
                      <a:lvl7pPr marL="2255838" fontAlgn="base">
                        <a:spcBef>
                          <a:spcPct val="20000"/>
                        </a:spcBef>
                        <a:spcAft>
                          <a:spcPct val="0"/>
                        </a:spcAft>
                        <a:defRPr kumimoji="1">
                          <a:solidFill>
                            <a:schemeClr val="tx1"/>
                          </a:solidFill>
                          <a:latin typeface="Times New Roman" pitchFamily="18" charset="0"/>
                          <a:ea typeface="ＭＳ Ｐゴシック" pitchFamily="50" charset="-128"/>
                        </a:defRPr>
                      </a:lvl7pPr>
                      <a:lvl8pPr marL="2713038" fontAlgn="base">
                        <a:spcBef>
                          <a:spcPct val="20000"/>
                        </a:spcBef>
                        <a:spcAft>
                          <a:spcPct val="0"/>
                        </a:spcAft>
                        <a:defRPr kumimoji="1">
                          <a:solidFill>
                            <a:schemeClr val="tx1"/>
                          </a:solidFill>
                          <a:latin typeface="Times New Roman" pitchFamily="18" charset="0"/>
                          <a:ea typeface="ＭＳ Ｐゴシック" pitchFamily="50" charset="-128"/>
                        </a:defRPr>
                      </a:lvl8pPr>
                      <a:lvl9pPr marL="3170238" fontAlgn="base">
                        <a:spcBef>
                          <a:spcPct val="20000"/>
                        </a:spcBef>
                        <a:spcAft>
                          <a:spcPct val="0"/>
                        </a:spcAft>
                        <a:defRPr kumimoji="1">
                          <a:solidFill>
                            <a:schemeClr val="tx1"/>
                          </a:solidFill>
                          <a:latin typeface="Times New Roman" pitchFamily="18"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ja-JP" altLang="en-US" sz="1400" b="0" i="0" u="none" strike="noStrike" cap="none" normalizeH="0" baseline="0" dirty="0">
                          <a:ln>
                            <a:noFill/>
                          </a:ln>
                          <a:solidFill>
                            <a:schemeClr val="tx1"/>
                          </a:solidFill>
                          <a:effectLst/>
                          <a:latin typeface="Meiryo UI" panose="020B0604030504040204" pitchFamily="50" charset="-128"/>
                          <a:ea typeface="Meiryo UI" panose="020B0604030504040204" pitchFamily="50" charset="-128"/>
                        </a:rPr>
                        <a:t>男性と女性、若手とベテラン等</a:t>
                      </a:r>
                    </a:p>
                  </a:txBody>
                  <a:tcPr marL="54000" marR="54000" marT="45731" marB="4573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39972188"/>
                  </a:ext>
                </a:extLst>
              </a:tr>
              <a:tr h="752878">
                <a:tc>
                  <a:txBody>
                    <a:bodyPr/>
                    <a:lstStyle>
                      <a:lvl1pPr algn="l">
                        <a:spcBef>
                          <a:spcPct val="20000"/>
                        </a:spcBef>
                        <a:defRPr kumimoji="1" sz="2800">
                          <a:solidFill>
                            <a:schemeClr val="tx1"/>
                          </a:solidFill>
                          <a:latin typeface="Times New Roman" pitchFamily="18" charset="0"/>
                          <a:ea typeface="ＭＳ Ｐゴシック" pitchFamily="50" charset="-128"/>
                        </a:defRPr>
                      </a:lvl1pPr>
                      <a:lvl2pPr marL="344488" algn="l">
                        <a:spcBef>
                          <a:spcPct val="20000"/>
                        </a:spcBef>
                        <a:defRPr kumimoji="1" sz="2400">
                          <a:solidFill>
                            <a:schemeClr val="tx1"/>
                          </a:solidFill>
                          <a:latin typeface="Times New Roman" pitchFamily="18" charset="0"/>
                          <a:ea typeface="ＭＳ Ｐゴシック" pitchFamily="50" charset="-128"/>
                        </a:defRPr>
                      </a:lvl2pPr>
                      <a:lvl3pPr marL="671513" algn="l">
                        <a:spcBef>
                          <a:spcPct val="20000"/>
                        </a:spcBef>
                        <a:defRPr kumimoji="1" sz="2000">
                          <a:solidFill>
                            <a:schemeClr val="tx1"/>
                          </a:solidFill>
                          <a:latin typeface="Times New Roman" pitchFamily="18" charset="0"/>
                          <a:ea typeface="ＭＳ Ｐゴシック" pitchFamily="50" charset="-128"/>
                        </a:defRPr>
                      </a:lvl3pPr>
                      <a:lvl4pPr marL="1023938" algn="l">
                        <a:spcBef>
                          <a:spcPct val="20000"/>
                        </a:spcBef>
                        <a:defRPr kumimoji="1">
                          <a:solidFill>
                            <a:schemeClr val="tx1"/>
                          </a:solidFill>
                          <a:latin typeface="Times New Roman" pitchFamily="18" charset="0"/>
                          <a:ea typeface="ＭＳ Ｐゴシック" pitchFamily="50" charset="-128"/>
                        </a:defRPr>
                      </a:lvl4pPr>
                      <a:lvl5pPr marL="1341438" algn="l">
                        <a:spcBef>
                          <a:spcPct val="20000"/>
                        </a:spcBef>
                        <a:defRPr kumimoji="1">
                          <a:solidFill>
                            <a:schemeClr val="tx1"/>
                          </a:solidFill>
                          <a:latin typeface="Times New Roman" pitchFamily="18" charset="0"/>
                          <a:ea typeface="ＭＳ Ｐゴシック" pitchFamily="50" charset="-128"/>
                        </a:defRPr>
                      </a:lvl5pPr>
                      <a:lvl6pPr marL="1798638" fontAlgn="base">
                        <a:spcBef>
                          <a:spcPct val="20000"/>
                        </a:spcBef>
                        <a:spcAft>
                          <a:spcPct val="0"/>
                        </a:spcAft>
                        <a:defRPr kumimoji="1">
                          <a:solidFill>
                            <a:schemeClr val="tx1"/>
                          </a:solidFill>
                          <a:latin typeface="Times New Roman" pitchFamily="18" charset="0"/>
                          <a:ea typeface="ＭＳ Ｐゴシック" pitchFamily="50" charset="-128"/>
                        </a:defRPr>
                      </a:lvl6pPr>
                      <a:lvl7pPr marL="2255838" fontAlgn="base">
                        <a:spcBef>
                          <a:spcPct val="20000"/>
                        </a:spcBef>
                        <a:spcAft>
                          <a:spcPct val="0"/>
                        </a:spcAft>
                        <a:defRPr kumimoji="1">
                          <a:solidFill>
                            <a:schemeClr val="tx1"/>
                          </a:solidFill>
                          <a:latin typeface="Times New Roman" pitchFamily="18" charset="0"/>
                          <a:ea typeface="ＭＳ Ｐゴシック" pitchFamily="50" charset="-128"/>
                        </a:defRPr>
                      </a:lvl7pPr>
                      <a:lvl8pPr marL="2713038" fontAlgn="base">
                        <a:spcBef>
                          <a:spcPct val="20000"/>
                        </a:spcBef>
                        <a:spcAft>
                          <a:spcPct val="0"/>
                        </a:spcAft>
                        <a:defRPr kumimoji="1">
                          <a:solidFill>
                            <a:schemeClr val="tx1"/>
                          </a:solidFill>
                          <a:latin typeface="Times New Roman" pitchFamily="18" charset="0"/>
                          <a:ea typeface="ＭＳ Ｐゴシック" pitchFamily="50" charset="-128"/>
                        </a:defRPr>
                      </a:lvl8pPr>
                      <a:lvl9pPr marL="3170238" fontAlgn="base">
                        <a:spcBef>
                          <a:spcPct val="20000"/>
                        </a:spcBef>
                        <a:spcAft>
                          <a:spcPct val="0"/>
                        </a:spcAft>
                        <a:defRPr kumimoji="1">
                          <a:solidFill>
                            <a:schemeClr val="tx1"/>
                          </a:solidFill>
                          <a:latin typeface="Times New Roman" pitchFamily="18" charset="0"/>
                          <a:ea typeface="ＭＳ Ｐゴシック"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1400" b="1" i="0" u="none" strike="noStrike" cap="none" normalizeH="0" baseline="0" dirty="0">
                          <a:ln>
                            <a:noFill/>
                          </a:ln>
                          <a:solidFill>
                            <a:schemeClr val="tx1"/>
                          </a:solidFill>
                          <a:effectLst/>
                          <a:latin typeface="Meiryo UI" panose="020B0604030504040204" pitchFamily="50" charset="-128"/>
                          <a:ea typeface="Meiryo UI" panose="020B0604030504040204" pitchFamily="50" charset="-128"/>
                        </a:rPr>
                        <a:t>〇〇　別</a:t>
                      </a:r>
                    </a:p>
                  </a:txBody>
                  <a:tcPr marL="54000" marR="54000" marT="45731" marB="4573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DEE1ED"/>
                    </a:solidFill>
                  </a:tcPr>
                </a:tc>
                <a:tc>
                  <a:txBody>
                    <a:bodyPr/>
                    <a:lstStyle>
                      <a:lvl1pPr algn="l">
                        <a:spcBef>
                          <a:spcPct val="20000"/>
                        </a:spcBef>
                        <a:defRPr kumimoji="1" sz="2800">
                          <a:solidFill>
                            <a:schemeClr val="tx1"/>
                          </a:solidFill>
                          <a:latin typeface="Times New Roman" pitchFamily="18" charset="0"/>
                          <a:ea typeface="ＭＳ Ｐゴシック" pitchFamily="50" charset="-128"/>
                        </a:defRPr>
                      </a:lvl1pPr>
                      <a:lvl2pPr marL="344488" algn="l">
                        <a:spcBef>
                          <a:spcPct val="20000"/>
                        </a:spcBef>
                        <a:defRPr kumimoji="1" sz="2400">
                          <a:solidFill>
                            <a:schemeClr val="tx1"/>
                          </a:solidFill>
                          <a:latin typeface="Times New Roman" pitchFamily="18" charset="0"/>
                          <a:ea typeface="ＭＳ Ｐゴシック" pitchFamily="50" charset="-128"/>
                        </a:defRPr>
                      </a:lvl2pPr>
                      <a:lvl3pPr marL="671513" algn="l">
                        <a:spcBef>
                          <a:spcPct val="20000"/>
                        </a:spcBef>
                        <a:defRPr kumimoji="1" sz="2000">
                          <a:solidFill>
                            <a:schemeClr val="tx1"/>
                          </a:solidFill>
                          <a:latin typeface="Times New Roman" pitchFamily="18" charset="0"/>
                          <a:ea typeface="ＭＳ Ｐゴシック" pitchFamily="50" charset="-128"/>
                        </a:defRPr>
                      </a:lvl3pPr>
                      <a:lvl4pPr marL="1023938" algn="l">
                        <a:spcBef>
                          <a:spcPct val="20000"/>
                        </a:spcBef>
                        <a:defRPr kumimoji="1">
                          <a:solidFill>
                            <a:schemeClr val="tx1"/>
                          </a:solidFill>
                          <a:latin typeface="Times New Roman" pitchFamily="18" charset="0"/>
                          <a:ea typeface="ＭＳ Ｐゴシック" pitchFamily="50" charset="-128"/>
                        </a:defRPr>
                      </a:lvl4pPr>
                      <a:lvl5pPr marL="1341438" algn="l">
                        <a:spcBef>
                          <a:spcPct val="20000"/>
                        </a:spcBef>
                        <a:defRPr kumimoji="1">
                          <a:solidFill>
                            <a:schemeClr val="tx1"/>
                          </a:solidFill>
                          <a:latin typeface="Times New Roman" pitchFamily="18" charset="0"/>
                          <a:ea typeface="ＭＳ Ｐゴシック" pitchFamily="50" charset="-128"/>
                        </a:defRPr>
                      </a:lvl5pPr>
                      <a:lvl6pPr marL="1798638" fontAlgn="base">
                        <a:spcBef>
                          <a:spcPct val="20000"/>
                        </a:spcBef>
                        <a:spcAft>
                          <a:spcPct val="0"/>
                        </a:spcAft>
                        <a:defRPr kumimoji="1">
                          <a:solidFill>
                            <a:schemeClr val="tx1"/>
                          </a:solidFill>
                          <a:latin typeface="Times New Roman" pitchFamily="18" charset="0"/>
                          <a:ea typeface="ＭＳ Ｐゴシック" pitchFamily="50" charset="-128"/>
                        </a:defRPr>
                      </a:lvl6pPr>
                      <a:lvl7pPr marL="2255838" fontAlgn="base">
                        <a:spcBef>
                          <a:spcPct val="20000"/>
                        </a:spcBef>
                        <a:spcAft>
                          <a:spcPct val="0"/>
                        </a:spcAft>
                        <a:defRPr kumimoji="1">
                          <a:solidFill>
                            <a:schemeClr val="tx1"/>
                          </a:solidFill>
                          <a:latin typeface="Times New Roman" pitchFamily="18" charset="0"/>
                          <a:ea typeface="ＭＳ Ｐゴシック" pitchFamily="50" charset="-128"/>
                        </a:defRPr>
                      </a:lvl7pPr>
                      <a:lvl8pPr marL="2713038" fontAlgn="base">
                        <a:spcBef>
                          <a:spcPct val="20000"/>
                        </a:spcBef>
                        <a:spcAft>
                          <a:spcPct val="0"/>
                        </a:spcAft>
                        <a:defRPr kumimoji="1">
                          <a:solidFill>
                            <a:schemeClr val="tx1"/>
                          </a:solidFill>
                          <a:latin typeface="Times New Roman" pitchFamily="18" charset="0"/>
                          <a:ea typeface="ＭＳ Ｐゴシック" pitchFamily="50" charset="-128"/>
                        </a:defRPr>
                      </a:lvl8pPr>
                      <a:lvl9pPr marL="3170238" fontAlgn="base">
                        <a:spcBef>
                          <a:spcPct val="20000"/>
                        </a:spcBef>
                        <a:spcAft>
                          <a:spcPct val="0"/>
                        </a:spcAft>
                        <a:defRPr kumimoji="1">
                          <a:solidFill>
                            <a:schemeClr val="tx1"/>
                          </a:solidFill>
                          <a:latin typeface="Times New Roman" pitchFamily="18"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ja-JP" altLang="en-US" sz="1400" b="0" i="0" u="none" strike="noStrike" cap="none" normalizeH="0" baseline="0" dirty="0">
                          <a:ln>
                            <a:noFill/>
                          </a:ln>
                          <a:solidFill>
                            <a:schemeClr val="tx1"/>
                          </a:solidFill>
                          <a:effectLst/>
                          <a:latin typeface="Meiryo UI" panose="020B0604030504040204" pitchFamily="50" charset="-128"/>
                          <a:ea typeface="Meiryo UI" panose="020B0604030504040204" pitchFamily="50" charset="-128"/>
                        </a:rPr>
                        <a:t>・・・</a:t>
                      </a:r>
                    </a:p>
                  </a:txBody>
                  <a:tcPr marL="54000" marR="54000" marT="45731" marB="4573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bl>
          </a:graphicData>
        </a:graphic>
      </p:graphicFrame>
      <p:sp>
        <p:nvSpPr>
          <p:cNvPr id="59" name="角丸四角形 1">
            <a:extLst>
              <a:ext uri="{FF2B5EF4-FFF2-40B4-BE49-F238E27FC236}">
                <a16:creationId xmlns:a16="http://schemas.microsoft.com/office/drawing/2014/main" id="{C8F3AFB6-7D24-E1DE-9D31-B887BF568083}"/>
              </a:ext>
            </a:extLst>
          </p:cNvPr>
          <p:cNvSpPr/>
          <p:nvPr/>
        </p:nvSpPr>
        <p:spPr>
          <a:xfrm>
            <a:off x="8726754" y="2095603"/>
            <a:ext cx="1399881" cy="483006"/>
          </a:xfrm>
          <a:prstGeom prst="roundRect">
            <a:avLst>
              <a:gd name="adj" fmla="val 7627"/>
            </a:avLst>
          </a:prstGeom>
          <a:solidFill>
            <a:srgbClr val="4BC3FF"/>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600" dirty="0">
                <a:solidFill>
                  <a:schemeClr val="tx1">
                    <a:lumMod val="75000"/>
                  </a:schemeClr>
                </a:solidFill>
                <a:latin typeface="Meiryo UI" panose="020B0604030504040204" pitchFamily="50" charset="-128"/>
                <a:ea typeface="Meiryo UI" panose="020B0604030504040204" pitchFamily="50" charset="-128"/>
              </a:rPr>
              <a:t>形状層別</a:t>
            </a:r>
            <a:endParaRPr kumimoji="1" lang="ja-JP" altLang="en-US" sz="1600" dirty="0">
              <a:solidFill>
                <a:schemeClr val="tx1">
                  <a:lumMod val="75000"/>
                </a:schemeClr>
              </a:solidFill>
              <a:latin typeface="Meiryo UI" panose="020B0604030504040204" pitchFamily="50" charset="-128"/>
              <a:ea typeface="Meiryo UI" panose="020B0604030504040204" pitchFamily="50" charset="-128"/>
            </a:endParaRPr>
          </a:p>
        </p:txBody>
      </p:sp>
      <p:grpSp>
        <p:nvGrpSpPr>
          <p:cNvPr id="61" name="Group 21">
            <a:extLst>
              <a:ext uri="{FF2B5EF4-FFF2-40B4-BE49-F238E27FC236}">
                <a16:creationId xmlns:a16="http://schemas.microsoft.com/office/drawing/2014/main" id="{6F1B51BA-E3FF-9B10-5760-7D7E5E24B053}"/>
              </a:ext>
            </a:extLst>
          </p:cNvPr>
          <p:cNvGrpSpPr>
            <a:grpSpLocks/>
          </p:cNvGrpSpPr>
          <p:nvPr/>
        </p:nvGrpSpPr>
        <p:grpSpPr bwMode="auto">
          <a:xfrm>
            <a:off x="6096000" y="2684424"/>
            <a:ext cx="5077968" cy="1558392"/>
            <a:chOff x="96" y="2784"/>
            <a:chExt cx="3984" cy="985"/>
          </a:xfrm>
        </p:grpSpPr>
        <p:sp>
          <p:nvSpPr>
            <p:cNvPr id="62" name="Text Box 22">
              <a:extLst>
                <a:ext uri="{FF2B5EF4-FFF2-40B4-BE49-F238E27FC236}">
                  <a16:creationId xmlns:a16="http://schemas.microsoft.com/office/drawing/2014/main" id="{17486FA6-9FF3-9FDF-4C96-34FF47E5B4BE}"/>
                </a:ext>
              </a:extLst>
            </p:cNvPr>
            <p:cNvSpPr txBox="1">
              <a:spLocks noChangeArrowheads="1"/>
            </p:cNvSpPr>
            <p:nvPr/>
          </p:nvSpPr>
          <p:spPr bwMode="auto">
            <a:xfrm>
              <a:off x="239" y="2830"/>
              <a:ext cx="145" cy="1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50000"/>
                </a:spcBef>
                <a:buFontTx/>
                <a:buNone/>
              </a:pPr>
              <a:r>
                <a:rPr lang="en-US" altLang="ja-JP" sz="1000"/>
                <a:t>★</a:t>
              </a:r>
            </a:p>
          </p:txBody>
        </p:sp>
        <p:sp>
          <p:nvSpPr>
            <p:cNvPr id="63" name="Text Box 23">
              <a:extLst>
                <a:ext uri="{FF2B5EF4-FFF2-40B4-BE49-F238E27FC236}">
                  <a16:creationId xmlns:a16="http://schemas.microsoft.com/office/drawing/2014/main" id="{75093F0E-3C47-6A54-86FF-C85D044DC74C}"/>
                </a:ext>
              </a:extLst>
            </p:cNvPr>
            <p:cNvSpPr txBox="1">
              <a:spLocks noChangeArrowheads="1"/>
            </p:cNvSpPr>
            <p:nvPr/>
          </p:nvSpPr>
          <p:spPr bwMode="auto">
            <a:xfrm>
              <a:off x="96" y="3168"/>
              <a:ext cx="143" cy="1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50000"/>
                </a:spcBef>
                <a:buFontTx/>
                <a:buNone/>
              </a:pPr>
              <a:r>
                <a:rPr lang="en-US" altLang="ja-JP" sz="1000"/>
                <a:t>★</a:t>
              </a:r>
            </a:p>
          </p:txBody>
        </p:sp>
        <p:sp>
          <p:nvSpPr>
            <p:cNvPr id="64" name="Text Box 24">
              <a:extLst>
                <a:ext uri="{FF2B5EF4-FFF2-40B4-BE49-F238E27FC236}">
                  <a16:creationId xmlns:a16="http://schemas.microsoft.com/office/drawing/2014/main" id="{E46A3317-3994-D054-FEC7-65815C0F189E}"/>
                </a:ext>
              </a:extLst>
            </p:cNvPr>
            <p:cNvSpPr txBox="1">
              <a:spLocks noChangeArrowheads="1"/>
            </p:cNvSpPr>
            <p:nvPr/>
          </p:nvSpPr>
          <p:spPr bwMode="auto">
            <a:xfrm>
              <a:off x="336" y="3024"/>
              <a:ext cx="144" cy="1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50000"/>
                </a:spcBef>
                <a:buFontTx/>
                <a:buNone/>
              </a:pPr>
              <a:r>
                <a:rPr lang="en-US" altLang="ja-JP" sz="1000"/>
                <a:t>★</a:t>
              </a:r>
            </a:p>
          </p:txBody>
        </p:sp>
        <p:sp>
          <p:nvSpPr>
            <p:cNvPr id="65" name="Text Box 25">
              <a:extLst>
                <a:ext uri="{FF2B5EF4-FFF2-40B4-BE49-F238E27FC236}">
                  <a16:creationId xmlns:a16="http://schemas.microsoft.com/office/drawing/2014/main" id="{0B2BB32F-383C-4E36-194B-B91BAEE1B49A}"/>
                </a:ext>
              </a:extLst>
            </p:cNvPr>
            <p:cNvSpPr txBox="1">
              <a:spLocks noChangeArrowheads="1"/>
            </p:cNvSpPr>
            <p:nvPr/>
          </p:nvSpPr>
          <p:spPr bwMode="auto">
            <a:xfrm>
              <a:off x="336" y="3120"/>
              <a:ext cx="144" cy="1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50000"/>
                </a:spcBef>
                <a:buFontTx/>
                <a:buNone/>
              </a:pPr>
              <a:r>
                <a:rPr lang="en-US" altLang="ja-JP" sz="1000"/>
                <a:t>★</a:t>
              </a:r>
            </a:p>
          </p:txBody>
        </p:sp>
        <p:sp>
          <p:nvSpPr>
            <p:cNvPr id="66" name="Text Box 26">
              <a:extLst>
                <a:ext uri="{FF2B5EF4-FFF2-40B4-BE49-F238E27FC236}">
                  <a16:creationId xmlns:a16="http://schemas.microsoft.com/office/drawing/2014/main" id="{B5BD091B-B296-4609-D5D7-D165EA33A822}"/>
                </a:ext>
              </a:extLst>
            </p:cNvPr>
            <p:cNvSpPr txBox="1">
              <a:spLocks noChangeArrowheads="1"/>
            </p:cNvSpPr>
            <p:nvPr/>
          </p:nvSpPr>
          <p:spPr bwMode="auto">
            <a:xfrm>
              <a:off x="239" y="3444"/>
              <a:ext cx="145" cy="1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50000"/>
                </a:spcBef>
                <a:buFontTx/>
                <a:buNone/>
              </a:pPr>
              <a:r>
                <a:rPr lang="en-US" altLang="ja-JP" sz="1000"/>
                <a:t>★</a:t>
              </a:r>
            </a:p>
          </p:txBody>
        </p:sp>
        <p:sp>
          <p:nvSpPr>
            <p:cNvPr id="67" name="Text Box 27">
              <a:extLst>
                <a:ext uri="{FF2B5EF4-FFF2-40B4-BE49-F238E27FC236}">
                  <a16:creationId xmlns:a16="http://schemas.microsoft.com/office/drawing/2014/main" id="{2327C025-7911-0E01-0C1D-D07C18C5B3E0}"/>
                </a:ext>
              </a:extLst>
            </p:cNvPr>
            <p:cNvSpPr txBox="1">
              <a:spLocks noChangeArrowheads="1"/>
            </p:cNvSpPr>
            <p:nvPr/>
          </p:nvSpPr>
          <p:spPr bwMode="auto">
            <a:xfrm>
              <a:off x="336" y="3648"/>
              <a:ext cx="144" cy="1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50000"/>
                </a:spcBef>
                <a:buFontTx/>
                <a:buNone/>
              </a:pPr>
              <a:r>
                <a:rPr lang="en-US" altLang="ja-JP" sz="1000"/>
                <a:t>★</a:t>
              </a:r>
            </a:p>
          </p:txBody>
        </p:sp>
        <p:sp>
          <p:nvSpPr>
            <p:cNvPr id="68" name="Text Box 28">
              <a:extLst>
                <a:ext uri="{FF2B5EF4-FFF2-40B4-BE49-F238E27FC236}">
                  <a16:creationId xmlns:a16="http://schemas.microsoft.com/office/drawing/2014/main" id="{441DFF81-753E-1836-E715-E2009869EF72}"/>
                </a:ext>
              </a:extLst>
            </p:cNvPr>
            <p:cNvSpPr txBox="1">
              <a:spLocks noChangeArrowheads="1"/>
            </p:cNvSpPr>
            <p:nvPr/>
          </p:nvSpPr>
          <p:spPr bwMode="auto">
            <a:xfrm>
              <a:off x="576" y="3649"/>
              <a:ext cx="144" cy="1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50000"/>
                </a:spcBef>
                <a:buFontTx/>
                <a:buNone/>
              </a:pPr>
              <a:r>
                <a:rPr lang="en-US" altLang="ja-JP" sz="1000"/>
                <a:t>★</a:t>
              </a:r>
            </a:p>
          </p:txBody>
        </p:sp>
        <p:sp>
          <p:nvSpPr>
            <p:cNvPr id="69" name="Text Box 29">
              <a:extLst>
                <a:ext uri="{FF2B5EF4-FFF2-40B4-BE49-F238E27FC236}">
                  <a16:creationId xmlns:a16="http://schemas.microsoft.com/office/drawing/2014/main" id="{0A3D562F-718C-1A0D-9E91-04FC9A3BF7A4}"/>
                </a:ext>
              </a:extLst>
            </p:cNvPr>
            <p:cNvSpPr txBox="1">
              <a:spLocks noChangeArrowheads="1"/>
            </p:cNvSpPr>
            <p:nvPr/>
          </p:nvSpPr>
          <p:spPr bwMode="auto">
            <a:xfrm>
              <a:off x="480" y="2926"/>
              <a:ext cx="144" cy="1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50000"/>
                </a:spcBef>
                <a:buFontTx/>
                <a:buNone/>
              </a:pPr>
              <a:r>
                <a:rPr lang="en-US" altLang="ja-JP" sz="1000"/>
                <a:t>★</a:t>
              </a:r>
            </a:p>
          </p:txBody>
        </p:sp>
        <p:sp>
          <p:nvSpPr>
            <p:cNvPr id="70" name="Text Box 30">
              <a:extLst>
                <a:ext uri="{FF2B5EF4-FFF2-40B4-BE49-F238E27FC236}">
                  <a16:creationId xmlns:a16="http://schemas.microsoft.com/office/drawing/2014/main" id="{6BACBCD4-4FB0-989E-CC7F-79289B8C787A}"/>
                </a:ext>
              </a:extLst>
            </p:cNvPr>
            <p:cNvSpPr txBox="1">
              <a:spLocks noChangeArrowheads="1"/>
            </p:cNvSpPr>
            <p:nvPr/>
          </p:nvSpPr>
          <p:spPr bwMode="auto">
            <a:xfrm>
              <a:off x="576" y="2879"/>
              <a:ext cx="144" cy="1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50000"/>
                </a:spcBef>
                <a:buFontTx/>
                <a:buNone/>
              </a:pPr>
              <a:r>
                <a:rPr lang="en-US" altLang="ja-JP" sz="1000"/>
                <a:t>★</a:t>
              </a:r>
            </a:p>
          </p:txBody>
        </p:sp>
        <p:sp>
          <p:nvSpPr>
            <p:cNvPr id="71" name="Text Box 31">
              <a:extLst>
                <a:ext uri="{FF2B5EF4-FFF2-40B4-BE49-F238E27FC236}">
                  <a16:creationId xmlns:a16="http://schemas.microsoft.com/office/drawing/2014/main" id="{476B6FD2-6295-1686-BA34-B2954F5DEB8D}"/>
                </a:ext>
              </a:extLst>
            </p:cNvPr>
            <p:cNvSpPr txBox="1">
              <a:spLocks noChangeArrowheads="1"/>
            </p:cNvSpPr>
            <p:nvPr/>
          </p:nvSpPr>
          <p:spPr bwMode="auto">
            <a:xfrm>
              <a:off x="720" y="2784"/>
              <a:ext cx="144" cy="1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50000"/>
                </a:spcBef>
                <a:buFontTx/>
                <a:buNone/>
              </a:pPr>
              <a:r>
                <a:rPr lang="en-US" altLang="ja-JP" sz="1000"/>
                <a:t>★</a:t>
              </a:r>
            </a:p>
          </p:txBody>
        </p:sp>
        <p:sp>
          <p:nvSpPr>
            <p:cNvPr id="72" name="Text Box 32">
              <a:extLst>
                <a:ext uri="{FF2B5EF4-FFF2-40B4-BE49-F238E27FC236}">
                  <a16:creationId xmlns:a16="http://schemas.microsoft.com/office/drawing/2014/main" id="{7657FF40-DA22-C41E-16E5-73366998DC4A}"/>
                </a:ext>
              </a:extLst>
            </p:cNvPr>
            <p:cNvSpPr txBox="1">
              <a:spLocks noChangeArrowheads="1"/>
            </p:cNvSpPr>
            <p:nvPr/>
          </p:nvSpPr>
          <p:spPr bwMode="auto">
            <a:xfrm>
              <a:off x="816" y="3120"/>
              <a:ext cx="144" cy="1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50000"/>
                </a:spcBef>
                <a:buFontTx/>
                <a:buNone/>
              </a:pPr>
              <a:r>
                <a:rPr lang="en-US" altLang="ja-JP" sz="1000"/>
                <a:t>★</a:t>
              </a:r>
            </a:p>
          </p:txBody>
        </p:sp>
        <p:sp>
          <p:nvSpPr>
            <p:cNvPr id="73" name="Text Box 33">
              <a:extLst>
                <a:ext uri="{FF2B5EF4-FFF2-40B4-BE49-F238E27FC236}">
                  <a16:creationId xmlns:a16="http://schemas.microsoft.com/office/drawing/2014/main" id="{0EBB08FB-1BBE-2ADC-7E62-430803276EA1}"/>
                </a:ext>
              </a:extLst>
            </p:cNvPr>
            <p:cNvSpPr txBox="1">
              <a:spLocks noChangeArrowheads="1"/>
            </p:cNvSpPr>
            <p:nvPr/>
          </p:nvSpPr>
          <p:spPr bwMode="auto">
            <a:xfrm>
              <a:off x="720" y="3216"/>
              <a:ext cx="144" cy="1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50000"/>
                </a:spcBef>
                <a:buFontTx/>
                <a:buNone/>
              </a:pPr>
              <a:r>
                <a:rPr lang="en-US" altLang="ja-JP" sz="1000"/>
                <a:t>★</a:t>
              </a:r>
            </a:p>
          </p:txBody>
        </p:sp>
        <p:sp>
          <p:nvSpPr>
            <p:cNvPr id="74" name="Text Box 34">
              <a:extLst>
                <a:ext uri="{FF2B5EF4-FFF2-40B4-BE49-F238E27FC236}">
                  <a16:creationId xmlns:a16="http://schemas.microsoft.com/office/drawing/2014/main" id="{A4D341C0-D1B6-CD72-3586-366824CD944D}"/>
                </a:ext>
              </a:extLst>
            </p:cNvPr>
            <p:cNvSpPr txBox="1">
              <a:spLocks noChangeArrowheads="1"/>
            </p:cNvSpPr>
            <p:nvPr/>
          </p:nvSpPr>
          <p:spPr bwMode="auto">
            <a:xfrm>
              <a:off x="864" y="3456"/>
              <a:ext cx="144" cy="1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50000"/>
                </a:spcBef>
                <a:buFontTx/>
                <a:buNone/>
              </a:pPr>
              <a:r>
                <a:rPr lang="en-US" altLang="ja-JP" sz="1000"/>
                <a:t>★</a:t>
              </a:r>
            </a:p>
          </p:txBody>
        </p:sp>
        <p:sp>
          <p:nvSpPr>
            <p:cNvPr id="75" name="Text Box 35">
              <a:extLst>
                <a:ext uri="{FF2B5EF4-FFF2-40B4-BE49-F238E27FC236}">
                  <a16:creationId xmlns:a16="http://schemas.microsoft.com/office/drawing/2014/main" id="{67D383FE-A564-C7B9-6E0B-202CA66D5C3E}"/>
                </a:ext>
              </a:extLst>
            </p:cNvPr>
            <p:cNvSpPr txBox="1">
              <a:spLocks noChangeArrowheads="1"/>
            </p:cNvSpPr>
            <p:nvPr/>
          </p:nvSpPr>
          <p:spPr bwMode="auto">
            <a:xfrm>
              <a:off x="192" y="3024"/>
              <a:ext cx="144" cy="1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50000"/>
                </a:spcBef>
                <a:buFontTx/>
                <a:buNone/>
              </a:pPr>
              <a:r>
                <a:rPr lang="en-US" altLang="ja-JP" sz="800"/>
                <a:t>●</a:t>
              </a:r>
            </a:p>
          </p:txBody>
        </p:sp>
        <p:sp>
          <p:nvSpPr>
            <p:cNvPr id="76" name="Text Box 36">
              <a:extLst>
                <a:ext uri="{FF2B5EF4-FFF2-40B4-BE49-F238E27FC236}">
                  <a16:creationId xmlns:a16="http://schemas.microsoft.com/office/drawing/2014/main" id="{CD3A23CE-EB08-1721-0DDC-C614F0FDB0CD}"/>
                </a:ext>
              </a:extLst>
            </p:cNvPr>
            <p:cNvSpPr txBox="1">
              <a:spLocks noChangeArrowheads="1"/>
            </p:cNvSpPr>
            <p:nvPr/>
          </p:nvSpPr>
          <p:spPr bwMode="auto">
            <a:xfrm>
              <a:off x="432" y="2793"/>
              <a:ext cx="144" cy="1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50000"/>
                </a:spcBef>
                <a:buFontTx/>
                <a:buNone/>
              </a:pPr>
              <a:r>
                <a:rPr lang="en-US" altLang="ja-JP" sz="800"/>
                <a:t>●</a:t>
              </a:r>
            </a:p>
          </p:txBody>
        </p:sp>
        <p:sp>
          <p:nvSpPr>
            <p:cNvPr id="77" name="Text Box 37">
              <a:extLst>
                <a:ext uri="{FF2B5EF4-FFF2-40B4-BE49-F238E27FC236}">
                  <a16:creationId xmlns:a16="http://schemas.microsoft.com/office/drawing/2014/main" id="{C4BD25B7-A3A7-59FE-1B3A-21D3114FE8F9}"/>
                </a:ext>
              </a:extLst>
            </p:cNvPr>
            <p:cNvSpPr txBox="1">
              <a:spLocks noChangeArrowheads="1"/>
            </p:cNvSpPr>
            <p:nvPr/>
          </p:nvSpPr>
          <p:spPr bwMode="auto">
            <a:xfrm>
              <a:off x="528" y="3071"/>
              <a:ext cx="144" cy="1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50000"/>
                </a:spcBef>
                <a:buFontTx/>
                <a:buNone/>
              </a:pPr>
              <a:r>
                <a:rPr lang="en-US" altLang="ja-JP" sz="800"/>
                <a:t>●</a:t>
              </a:r>
            </a:p>
          </p:txBody>
        </p:sp>
        <p:sp>
          <p:nvSpPr>
            <p:cNvPr id="78" name="Text Box 38">
              <a:extLst>
                <a:ext uri="{FF2B5EF4-FFF2-40B4-BE49-F238E27FC236}">
                  <a16:creationId xmlns:a16="http://schemas.microsoft.com/office/drawing/2014/main" id="{7DCA24FD-9A7B-658D-0B35-CD1B4D3437CE}"/>
                </a:ext>
              </a:extLst>
            </p:cNvPr>
            <p:cNvSpPr txBox="1">
              <a:spLocks noChangeArrowheads="1"/>
            </p:cNvSpPr>
            <p:nvPr/>
          </p:nvSpPr>
          <p:spPr bwMode="auto">
            <a:xfrm>
              <a:off x="528" y="3167"/>
              <a:ext cx="144" cy="1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50000"/>
                </a:spcBef>
                <a:buFontTx/>
                <a:buNone/>
              </a:pPr>
              <a:r>
                <a:rPr lang="en-US" altLang="ja-JP" sz="1000"/>
                <a:t>★</a:t>
              </a:r>
            </a:p>
          </p:txBody>
        </p:sp>
        <p:sp>
          <p:nvSpPr>
            <p:cNvPr id="79" name="Text Box 39">
              <a:extLst>
                <a:ext uri="{FF2B5EF4-FFF2-40B4-BE49-F238E27FC236}">
                  <a16:creationId xmlns:a16="http://schemas.microsoft.com/office/drawing/2014/main" id="{C02E630D-B1C8-EB2E-0D23-D6D394E23346}"/>
                </a:ext>
              </a:extLst>
            </p:cNvPr>
            <p:cNvSpPr txBox="1">
              <a:spLocks noChangeArrowheads="1"/>
            </p:cNvSpPr>
            <p:nvPr/>
          </p:nvSpPr>
          <p:spPr bwMode="auto">
            <a:xfrm>
              <a:off x="576" y="3505"/>
              <a:ext cx="144" cy="1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50000"/>
                </a:spcBef>
                <a:buFontTx/>
                <a:buNone/>
              </a:pPr>
              <a:r>
                <a:rPr lang="en-US" altLang="ja-JP" sz="800"/>
                <a:t>●</a:t>
              </a:r>
            </a:p>
          </p:txBody>
        </p:sp>
        <p:sp>
          <p:nvSpPr>
            <p:cNvPr id="80" name="Text Box 40">
              <a:extLst>
                <a:ext uri="{FF2B5EF4-FFF2-40B4-BE49-F238E27FC236}">
                  <a16:creationId xmlns:a16="http://schemas.microsoft.com/office/drawing/2014/main" id="{BB6F2244-F92C-6CBF-F99A-825B92A15D58}"/>
                </a:ext>
              </a:extLst>
            </p:cNvPr>
            <p:cNvSpPr txBox="1">
              <a:spLocks noChangeArrowheads="1"/>
            </p:cNvSpPr>
            <p:nvPr/>
          </p:nvSpPr>
          <p:spPr bwMode="auto">
            <a:xfrm>
              <a:off x="816" y="3600"/>
              <a:ext cx="144" cy="1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50000"/>
                </a:spcBef>
                <a:buFontTx/>
                <a:buNone/>
              </a:pPr>
              <a:r>
                <a:rPr lang="en-US" altLang="ja-JP" sz="800"/>
                <a:t>●</a:t>
              </a:r>
            </a:p>
          </p:txBody>
        </p:sp>
        <p:sp>
          <p:nvSpPr>
            <p:cNvPr id="81" name="Text Box 41">
              <a:extLst>
                <a:ext uri="{FF2B5EF4-FFF2-40B4-BE49-F238E27FC236}">
                  <a16:creationId xmlns:a16="http://schemas.microsoft.com/office/drawing/2014/main" id="{A71B34E0-0E11-5548-B80D-F682F195A852}"/>
                </a:ext>
              </a:extLst>
            </p:cNvPr>
            <p:cNvSpPr txBox="1">
              <a:spLocks noChangeArrowheads="1"/>
            </p:cNvSpPr>
            <p:nvPr/>
          </p:nvSpPr>
          <p:spPr bwMode="auto">
            <a:xfrm>
              <a:off x="912" y="3360"/>
              <a:ext cx="144" cy="1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50000"/>
                </a:spcBef>
                <a:buFontTx/>
                <a:buNone/>
              </a:pPr>
              <a:r>
                <a:rPr lang="en-US" altLang="ja-JP" sz="800"/>
                <a:t>●</a:t>
              </a:r>
            </a:p>
          </p:txBody>
        </p:sp>
        <p:sp>
          <p:nvSpPr>
            <p:cNvPr id="82" name="Text Box 42">
              <a:extLst>
                <a:ext uri="{FF2B5EF4-FFF2-40B4-BE49-F238E27FC236}">
                  <a16:creationId xmlns:a16="http://schemas.microsoft.com/office/drawing/2014/main" id="{2DA8E830-F8BA-B646-6639-BBC7FAA8CDB7}"/>
                </a:ext>
              </a:extLst>
            </p:cNvPr>
            <p:cNvSpPr txBox="1">
              <a:spLocks noChangeArrowheads="1"/>
            </p:cNvSpPr>
            <p:nvPr/>
          </p:nvSpPr>
          <p:spPr bwMode="auto">
            <a:xfrm>
              <a:off x="239" y="3313"/>
              <a:ext cx="145" cy="1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50000"/>
                </a:spcBef>
                <a:buFontTx/>
                <a:buNone/>
              </a:pPr>
              <a:r>
                <a:rPr lang="en-US" altLang="ja-JP" sz="800"/>
                <a:t>●</a:t>
              </a:r>
            </a:p>
          </p:txBody>
        </p:sp>
        <p:sp>
          <p:nvSpPr>
            <p:cNvPr id="83" name="Text Box 43">
              <a:extLst>
                <a:ext uri="{FF2B5EF4-FFF2-40B4-BE49-F238E27FC236}">
                  <a16:creationId xmlns:a16="http://schemas.microsoft.com/office/drawing/2014/main" id="{F474ECD2-A797-839A-E175-DD9CD95C2E24}"/>
                </a:ext>
              </a:extLst>
            </p:cNvPr>
            <p:cNvSpPr txBox="1">
              <a:spLocks noChangeArrowheads="1"/>
            </p:cNvSpPr>
            <p:nvPr/>
          </p:nvSpPr>
          <p:spPr bwMode="auto">
            <a:xfrm>
              <a:off x="143" y="3600"/>
              <a:ext cx="145" cy="1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50000"/>
                </a:spcBef>
                <a:buFontTx/>
                <a:buNone/>
              </a:pPr>
              <a:r>
                <a:rPr lang="en-US" altLang="ja-JP" sz="800"/>
                <a:t>●</a:t>
              </a:r>
            </a:p>
          </p:txBody>
        </p:sp>
        <p:sp>
          <p:nvSpPr>
            <p:cNvPr id="84" name="Text Box 44">
              <a:extLst>
                <a:ext uri="{FF2B5EF4-FFF2-40B4-BE49-F238E27FC236}">
                  <a16:creationId xmlns:a16="http://schemas.microsoft.com/office/drawing/2014/main" id="{277119AC-4EAF-1C64-5695-1B74E20CA177}"/>
                </a:ext>
              </a:extLst>
            </p:cNvPr>
            <p:cNvSpPr txBox="1">
              <a:spLocks noChangeArrowheads="1"/>
            </p:cNvSpPr>
            <p:nvPr/>
          </p:nvSpPr>
          <p:spPr bwMode="auto">
            <a:xfrm>
              <a:off x="624" y="3264"/>
              <a:ext cx="144" cy="1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50000"/>
                </a:spcBef>
                <a:buFontTx/>
                <a:buNone/>
              </a:pPr>
              <a:r>
                <a:rPr lang="en-US" altLang="ja-JP" sz="800"/>
                <a:t>●</a:t>
              </a:r>
            </a:p>
          </p:txBody>
        </p:sp>
        <p:sp>
          <p:nvSpPr>
            <p:cNvPr id="85" name="Text Box 45">
              <a:extLst>
                <a:ext uri="{FF2B5EF4-FFF2-40B4-BE49-F238E27FC236}">
                  <a16:creationId xmlns:a16="http://schemas.microsoft.com/office/drawing/2014/main" id="{B8C92184-B562-CAC0-2909-64955548B036}"/>
                </a:ext>
              </a:extLst>
            </p:cNvPr>
            <p:cNvSpPr txBox="1">
              <a:spLocks noChangeArrowheads="1"/>
            </p:cNvSpPr>
            <p:nvPr/>
          </p:nvSpPr>
          <p:spPr bwMode="auto">
            <a:xfrm>
              <a:off x="672" y="3071"/>
              <a:ext cx="192" cy="1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50000"/>
                </a:spcBef>
                <a:buFontTx/>
                <a:buNone/>
              </a:pPr>
              <a:r>
                <a:rPr lang="en-US" altLang="ja-JP" sz="800"/>
                <a:t>■</a:t>
              </a:r>
            </a:p>
          </p:txBody>
        </p:sp>
        <p:sp>
          <p:nvSpPr>
            <p:cNvPr id="86" name="Text Box 46">
              <a:extLst>
                <a:ext uri="{FF2B5EF4-FFF2-40B4-BE49-F238E27FC236}">
                  <a16:creationId xmlns:a16="http://schemas.microsoft.com/office/drawing/2014/main" id="{FC3BB4CF-A7C6-93C9-602A-E1D13B1119BC}"/>
                </a:ext>
              </a:extLst>
            </p:cNvPr>
            <p:cNvSpPr txBox="1">
              <a:spLocks noChangeArrowheads="1"/>
            </p:cNvSpPr>
            <p:nvPr/>
          </p:nvSpPr>
          <p:spPr bwMode="auto">
            <a:xfrm>
              <a:off x="624" y="3360"/>
              <a:ext cx="192" cy="1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50000"/>
                </a:spcBef>
                <a:buFontTx/>
                <a:buNone/>
              </a:pPr>
              <a:r>
                <a:rPr lang="en-US" altLang="ja-JP" sz="800"/>
                <a:t>■</a:t>
              </a:r>
            </a:p>
          </p:txBody>
        </p:sp>
        <p:sp>
          <p:nvSpPr>
            <p:cNvPr id="87" name="Text Box 47">
              <a:extLst>
                <a:ext uri="{FF2B5EF4-FFF2-40B4-BE49-F238E27FC236}">
                  <a16:creationId xmlns:a16="http://schemas.microsoft.com/office/drawing/2014/main" id="{26E607FF-1E9C-363C-4D69-4762D609BBB5}"/>
                </a:ext>
              </a:extLst>
            </p:cNvPr>
            <p:cNvSpPr txBox="1">
              <a:spLocks noChangeArrowheads="1"/>
            </p:cNvSpPr>
            <p:nvPr/>
          </p:nvSpPr>
          <p:spPr bwMode="auto">
            <a:xfrm>
              <a:off x="432" y="3552"/>
              <a:ext cx="192" cy="1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50000"/>
                </a:spcBef>
                <a:buFontTx/>
                <a:buNone/>
              </a:pPr>
              <a:r>
                <a:rPr lang="en-US" altLang="ja-JP" sz="800"/>
                <a:t>■</a:t>
              </a:r>
            </a:p>
          </p:txBody>
        </p:sp>
        <p:sp>
          <p:nvSpPr>
            <p:cNvPr id="88" name="Text Box 48">
              <a:extLst>
                <a:ext uri="{FF2B5EF4-FFF2-40B4-BE49-F238E27FC236}">
                  <a16:creationId xmlns:a16="http://schemas.microsoft.com/office/drawing/2014/main" id="{EAC04AF5-D7D0-A52F-06FB-1007835B849F}"/>
                </a:ext>
              </a:extLst>
            </p:cNvPr>
            <p:cNvSpPr txBox="1">
              <a:spLocks noChangeArrowheads="1"/>
            </p:cNvSpPr>
            <p:nvPr/>
          </p:nvSpPr>
          <p:spPr bwMode="auto">
            <a:xfrm>
              <a:off x="96" y="3360"/>
              <a:ext cx="192" cy="1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50000"/>
                </a:spcBef>
                <a:buFontTx/>
                <a:buNone/>
              </a:pPr>
              <a:r>
                <a:rPr lang="en-US" altLang="ja-JP" sz="800"/>
                <a:t>■</a:t>
              </a:r>
            </a:p>
          </p:txBody>
        </p:sp>
        <p:sp>
          <p:nvSpPr>
            <p:cNvPr id="89" name="Text Box 49">
              <a:extLst>
                <a:ext uri="{FF2B5EF4-FFF2-40B4-BE49-F238E27FC236}">
                  <a16:creationId xmlns:a16="http://schemas.microsoft.com/office/drawing/2014/main" id="{1270BAAE-D335-EB95-E5BD-01CDCA481F4B}"/>
                </a:ext>
              </a:extLst>
            </p:cNvPr>
            <p:cNvSpPr txBox="1">
              <a:spLocks noChangeArrowheads="1"/>
            </p:cNvSpPr>
            <p:nvPr/>
          </p:nvSpPr>
          <p:spPr bwMode="auto">
            <a:xfrm>
              <a:off x="960" y="3216"/>
              <a:ext cx="240" cy="1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50000"/>
                </a:spcBef>
                <a:buFontTx/>
                <a:buNone/>
              </a:pPr>
              <a:r>
                <a:rPr lang="en-US" altLang="ja-JP" sz="1000"/>
                <a:t>◆</a:t>
              </a:r>
            </a:p>
          </p:txBody>
        </p:sp>
        <p:sp>
          <p:nvSpPr>
            <p:cNvPr id="90" name="Text Box 50">
              <a:extLst>
                <a:ext uri="{FF2B5EF4-FFF2-40B4-BE49-F238E27FC236}">
                  <a16:creationId xmlns:a16="http://schemas.microsoft.com/office/drawing/2014/main" id="{8B773CE8-9928-4D28-3CA6-4E3E29CA51E4}"/>
                </a:ext>
              </a:extLst>
            </p:cNvPr>
            <p:cNvSpPr txBox="1">
              <a:spLocks noChangeArrowheads="1"/>
            </p:cNvSpPr>
            <p:nvPr/>
          </p:nvSpPr>
          <p:spPr bwMode="auto">
            <a:xfrm>
              <a:off x="912" y="3120"/>
              <a:ext cx="240" cy="1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50000"/>
                </a:spcBef>
                <a:buFontTx/>
                <a:buNone/>
              </a:pPr>
              <a:r>
                <a:rPr lang="en-US" altLang="ja-JP" sz="1000"/>
                <a:t>◆</a:t>
              </a:r>
            </a:p>
          </p:txBody>
        </p:sp>
        <p:sp>
          <p:nvSpPr>
            <p:cNvPr id="91" name="Text Box 51">
              <a:extLst>
                <a:ext uri="{FF2B5EF4-FFF2-40B4-BE49-F238E27FC236}">
                  <a16:creationId xmlns:a16="http://schemas.microsoft.com/office/drawing/2014/main" id="{3EEE7F01-6241-19E9-4EDA-9E4923292B72}"/>
                </a:ext>
              </a:extLst>
            </p:cNvPr>
            <p:cNvSpPr txBox="1">
              <a:spLocks noChangeArrowheads="1"/>
            </p:cNvSpPr>
            <p:nvPr/>
          </p:nvSpPr>
          <p:spPr bwMode="auto">
            <a:xfrm>
              <a:off x="672" y="2926"/>
              <a:ext cx="240" cy="1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50000"/>
                </a:spcBef>
                <a:buFontTx/>
                <a:buNone/>
              </a:pPr>
              <a:r>
                <a:rPr lang="en-US" altLang="ja-JP" sz="1000"/>
                <a:t>◆</a:t>
              </a:r>
            </a:p>
          </p:txBody>
        </p:sp>
        <p:sp>
          <p:nvSpPr>
            <p:cNvPr id="92" name="Text Box 52">
              <a:extLst>
                <a:ext uri="{FF2B5EF4-FFF2-40B4-BE49-F238E27FC236}">
                  <a16:creationId xmlns:a16="http://schemas.microsoft.com/office/drawing/2014/main" id="{CD1517B0-C9B3-DD0B-D7AF-0FA3E0EB3E26}"/>
                </a:ext>
              </a:extLst>
            </p:cNvPr>
            <p:cNvSpPr txBox="1">
              <a:spLocks noChangeArrowheads="1"/>
            </p:cNvSpPr>
            <p:nvPr/>
          </p:nvSpPr>
          <p:spPr bwMode="auto">
            <a:xfrm>
              <a:off x="384" y="2879"/>
              <a:ext cx="192" cy="1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50000"/>
                </a:spcBef>
                <a:buFontTx/>
                <a:buNone/>
              </a:pPr>
              <a:r>
                <a:rPr lang="en-US" altLang="ja-JP" sz="800"/>
                <a:t>▲</a:t>
              </a:r>
            </a:p>
          </p:txBody>
        </p:sp>
        <p:sp>
          <p:nvSpPr>
            <p:cNvPr id="93" name="Text Box 53">
              <a:extLst>
                <a:ext uri="{FF2B5EF4-FFF2-40B4-BE49-F238E27FC236}">
                  <a16:creationId xmlns:a16="http://schemas.microsoft.com/office/drawing/2014/main" id="{52FE4462-922D-B464-C8E1-3E458BD10B0D}"/>
                </a:ext>
              </a:extLst>
            </p:cNvPr>
            <p:cNvSpPr txBox="1">
              <a:spLocks noChangeArrowheads="1"/>
            </p:cNvSpPr>
            <p:nvPr/>
          </p:nvSpPr>
          <p:spPr bwMode="auto">
            <a:xfrm>
              <a:off x="288" y="2976"/>
              <a:ext cx="192" cy="1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50000"/>
                </a:spcBef>
                <a:buFontTx/>
                <a:buNone/>
              </a:pPr>
              <a:r>
                <a:rPr lang="en-US" altLang="ja-JP" sz="800"/>
                <a:t>▲</a:t>
              </a:r>
            </a:p>
          </p:txBody>
        </p:sp>
        <p:sp>
          <p:nvSpPr>
            <p:cNvPr id="94" name="Text Box 54">
              <a:extLst>
                <a:ext uri="{FF2B5EF4-FFF2-40B4-BE49-F238E27FC236}">
                  <a16:creationId xmlns:a16="http://schemas.microsoft.com/office/drawing/2014/main" id="{27E91BD7-FAE9-4406-2F1F-ABCB41405D4B}"/>
                </a:ext>
              </a:extLst>
            </p:cNvPr>
            <p:cNvSpPr txBox="1">
              <a:spLocks noChangeArrowheads="1"/>
            </p:cNvSpPr>
            <p:nvPr/>
          </p:nvSpPr>
          <p:spPr bwMode="auto">
            <a:xfrm>
              <a:off x="192" y="3408"/>
              <a:ext cx="192" cy="1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50000"/>
                </a:spcBef>
                <a:buFontTx/>
                <a:buNone/>
              </a:pPr>
              <a:r>
                <a:rPr lang="en-US" altLang="ja-JP" sz="800"/>
                <a:t>▲</a:t>
              </a:r>
            </a:p>
          </p:txBody>
        </p:sp>
        <p:sp>
          <p:nvSpPr>
            <p:cNvPr id="95" name="Text Box 55">
              <a:extLst>
                <a:ext uri="{FF2B5EF4-FFF2-40B4-BE49-F238E27FC236}">
                  <a16:creationId xmlns:a16="http://schemas.microsoft.com/office/drawing/2014/main" id="{322A8B88-836F-8D7C-C055-E3BBC483F097}"/>
                </a:ext>
              </a:extLst>
            </p:cNvPr>
            <p:cNvSpPr txBox="1">
              <a:spLocks noChangeArrowheads="1"/>
            </p:cNvSpPr>
            <p:nvPr/>
          </p:nvSpPr>
          <p:spPr bwMode="auto">
            <a:xfrm>
              <a:off x="336" y="3313"/>
              <a:ext cx="192" cy="1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50000"/>
                </a:spcBef>
                <a:buFontTx/>
                <a:buNone/>
              </a:pPr>
              <a:r>
                <a:rPr lang="en-US" altLang="ja-JP" sz="800"/>
                <a:t>▲</a:t>
              </a:r>
            </a:p>
          </p:txBody>
        </p:sp>
        <p:sp>
          <p:nvSpPr>
            <p:cNvPr id="96" name="Text Box 56">
              <a:extLst>
                <a:ext uri="{FF2B5EF4-FFF2-40B4-BE49-F238E27FC236}">
                  <a16:creationId xmlns:a16="http://schemas.microsoft.com/office/drawing/2014/main" id="{79E7CDFD-6D7B-14AB-7AAC-08A4E5F689AF}"/>
                </a:ext>
              </a:extLst>
            </p:cNvPr>
            <p:cNvSpPr txBox="1">
              <a:spLocks noChangeArrowheads="1"/>
            </p:cNvSpPr>
            <p:nvPr/>
          </p:nvSpPr>
          <p:spPr bwMode="auto">
            <a:xfrm>
              <a:off x="336" y="3600"/>
              <a:ext cx="192" cy="1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50000"/>
                </a:spcBef>
                <a:buFontTx/>
                <a:buNone/>
              </a:pPr>
              <a:r>
                <a:rPr lang="en-US" altLang="ja-JP" sz="800"/>
                <a:t>▲</a:t>
              </a:r>
            </a:p>
          </p:txBody>
        </p:sp>
        <p:sp>
          <p:nvSpPr>
            <p:cNvPr id="97" name="Text Box 57">
              <a:extLst>
                <a:ext uri="{FF2B5EF4-FFF2-40B4-BE49-F238E27FC236}">
                  <a16:creationId xmlns:a16="http://schemas.microsoft.com/office/drawing/2014/main" id="{2FE5311E-3D5E-4E39-80AF-5D52851B60D7}"/>
                </a:ext>
              </a:extLst>
            </p:cNvPr>
            <p:cNvSpPr txBox="1">
              <a:spLocks noChangeArrowheads="1"/>
            </p:cNvSpPr>
            <p:nvPr/>
          </p:nvSpPr>
          <p:spPr bwMode="auto">
            <a:xfrm>
              <a:off x="528" y="3360"/>
              <a:ext cx="192" cy="1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50000"/>
                </a:spcBef>
                <a:buFontTx/>
                <a:buNone/>
              </a:pPr>
              <a:r>
                <a:rPr lang="en-US" altLang="ja-JP" sz="800"/>
                <a:t>▲</a:t>
              </a:r>
            </a:p>
          </p:txBody>
        </p:sp>
        <p:sp>
          <p:nvSpPr>
            <p:cNvPr id="98" name="Text Box 58">
              <a:extLst>
                <a:ext uri="{FF2B5EF4-FFF2-40B4-BE49-F238E27FC236}">
                  <a16:creationId xmlns:a16="http://schemas.microsoft.com/office/drawing/2014/main" id="{2BE72E93-BC60-F2AB-41EF-4441689ED5DE}"/>
                </a:ext>
              </a:extLst>
            </p:cNvPr>
            <p:cNvSpPr txBox="1">
              <a:spLocks noChangeArrowheads="1"/>
            </p:cNvSpPr>
            <p:nvPr/>
          </p:nvSpPr>
          <p:spPr bwMode="auto">
            <a:xfrm>
              <a:off x="672" y="3505"/>
              <a:ext cx="192" cy="1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50000"/>
                </a:spcBef>
                <a:buFontTx/>
                <a:buNone/>
              </a:pPr>
              <a:r>
                <a:rPr lang="en-US" altLang="ja-JP" sz="800"/>
                <a:t>▲</a:t>
              </a:r>
            </a:p>
          </p:txBody>
        </p:sp>
        <p:sp>
          <p:nvSpPr>
            <p:cNvPr id="99" name="Text Box 59">
              <a:extLst>
                <a:ext uri="{FF2B5EF4-FFF2-40B4-BE49-F238E27FC236}">
                  <a16:creationId xmlns:a16="http://schemas.microsoft.com/office/drawing/2014/main" id="{C31FDFEC-22F5-7F0B-0542-6740E905A8CE}"/>
                </a:ext>
              </a:extLst>
            </p:cNvPr>
            <p:cNvSpPr txBox="1">
              <a:spLocks noChangeArrowheads="1"/>
            </p:cNvSpPr>
            <p:nvPr/>
          </p:nvSpPr>
          <p:spPr bwMode="auto">
            <a:xfrm>
              <a:off x="720" y="3360"/>
              <a:ext cx="192" cy="1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50000"/>
                </a:spcBef>
                <a:buFontTx/>
                <a:buNone/>
              </a:pPr>
              <a:r>
                <a:rPr lang="en-US" altLang="ja-JP" sz="800"/>
                <a:t>▲</a:t>
              </a:r>
            </a:p>
          </p:txBody>
        </p:sp>
        <p:sp>
          <p:nvSpPr>
            <p:cNvPr id="100" name="Text Box 60">
              <a:extLst>
                <a:ext uri="{FF2B5EF4-FFF2-40B4-BE49-F238E27FC236}">
                  <a16:creationId xmlns:a16="http://schemas.microsoft.com/office/drawing/2014/main" id="{BEF3AF3D-E1BC-EBE7-54F6-10638DEDA77C}"/>
                </a:ext>
              </a:extLst>
            </p:cNvPr>
            <p:cNvSpPr txBox="1">
              <a:spLocks noChangeArrowheads="1"/>
            </p:cNvSpPr>
            <p:nvPr/>
          </p:nvSpPr>
          <p:spPr bwMode="auto">
            <a:xfrm>
              <a:off x="864" y="3264"/>
              <a:ext cx="192" cy="1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50000"/>
                </a:spcBef>
                <a:buFontTx/>
                <a:buNone/>
              </a:pPr>
              <a:r>
                <a:rPr lang="en-US" altLang="ja-JP" sz="800"/>
                <a:t>▲</a:t>
              </a:r>
            </a:p>
          </p:txBody>
        </p:sp>
        <p:sp>
          <p:nvSpPr>
            <p:cNvPr id="101" name="Text Box 61">
              <a:extLst>
                <a:ext uri="{FF2B5EF4-FFF2-40B4-BE49-F238E27FC236}">
                  <a16:creationId xmlns:a16="http://schemas.microsoft.com/office/drawing/2014/main" id="{11E5470B-7935-714A-23B6-4CD032C4A459}"/>
                </a:ext>
              </a:extLst>
            </p:cNvPr>
            <p:cNvSpPr txBox="1">
              <a:spLocks noChangeArrowheads="1"/>
            </p:cNvSpPr>
            <p:nvPr/>
          </p:nvSpPr>
          <p:spPr bwMode="auto">
            <a:xfrm>
              <a:off x="960" y="3505"/>
              <a:ext cx="192" cy="1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50000"/>
                </a:spcBef>
                <a:buFontTx/>
                <a:buNone/>
              </a:pPr>
              <a:r>
                <a:rPr lang="en-US" altLang="ja-JP" sz="800"/>
                <a:t>▲</a:t>
              </a:r>
            </a:p>
          </p:txBody>
        </p:sp>
        <p:sp>
          <p:nvSpPr>
            <p:cNvPr id="102" name="Text Box 62">
              <a:extLst>
                <a:ext uri="{FF2B5EF4-FFF2-40B4-BE49-F238E27FC236}">
                  <a16:creationId xmlns:a16="http://schemas.microsoft.com/office/drawing/2014/main" id="{4171A25F-E6F0-BB33-E98D-BAD78C9B4009}"/>
                </a:ext>
              </a:extLst>
            </p:cNvPr>
            <p:cNvSpPr txBox="1">
              <a:spLocks noChangeArrowheads="1"/>
            </p:cNvSpPr>
            <p:nvPr/>
          </p:nvSpPr>
          <p:spPr bwMode="auto">
            <a:xfrm>
              <a:off x="864" y="2976"/>
              <a:ext cx="192" cy="1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50000"/>
                </a:spcBef>
                <a:buFontTx/>
                <a:buNone/>
              </a:pPr>
              <a:r>
                <a:rPr lang="en-US" altLang="ja-JP" sz="800"/>
                <a:t>▲</a:t>
              </a:r>
            </a:p>
          </p:txBody>
        </p:sp>
        <p:sp>
          <p:nvSpPr>
            <p:cNvPr id="103" name="Text Box 63">
              <a:extLst>
                <a:ext uri="{FF2B5EF4-FFF2-40B4-BE49-F238E27FC236}">
                  <a16:creationId xmlns:a16="http://schemas.microsoft.com/office/drawing/2014/main" id="{68906E35-0C37-0381-68A6-7396A3A9624A}"/>
                </a:ext>
              </a:extLst>
            </p:cNvPr>
            <p:cNvSpPr txBox="1">
              <a:spLocks noChangeArrowheads="1"/>
            </p:cNvSpPr>
            <p:nvPr/>
          </p:nvSpPr>
          <p:spPr bwMode="auto">
            <a:xfrm>
              <a:off x="1392" y="3071"/>
              <a:ext cx="143" cy="1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50000"/>
                </a:spcBef>
                <a:buFontTx/>
                <a:buNone/>
              </a:pPr>
              <a:r>
                <a:rPr lang="en-US" altLang="ja-JP" sz="1000"/>
                <a:t>★</a:t>
              </a:r>
            </a:p>
          </p:txBody>
        </p:sp>
        <p:sp>
          <p:nvSpPr>
            <p:cNvPr id="104" name="AutoShape 64">
              <a:extLst>
                <a:ext uri="{FF2B5EF4-FFF2-40B4-BE49-F238E27FC236}">
                  <a16:creationId xmlns:a16="http://schemas.microsoft.com/office/drawing/2014/main" id="{567A3773-1BC4-C890-EFFF-FC6C4F0359BA}"/>
                </a:ext>
              </a:extLst>
            </p:cNvPr>
            <p:cNvSpPr>
              <a:spLocks noChangeArrowheads="1"/>
            </p:cNvSpPr>
            <p:nvPr/>
          </p:nvSpPr>
          <p:spPr bwMode="auto">
            <a:xfrm>
              <a:off x="1152" y="3072"/>
              <a:ext cx="240" cy="480"/>
            </a:xfrm>
            <a:prstGeom prst="rightArrow">
              <a:avLst>
                <a:gd name="adj1" fmla="val 47500"/>
                <a:gd name="adj2" fmla="val 62500"/>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0"/>
                </a:spcBef>
                <a:buFontTx/>
                <a:buNone/>
              </a:pPr>
              <a:endParaRPr lang="ja-JP" altLang="ja-JP" sz="1800"/>
            </a:p>
          </p:txBody>
        </p:sp>
        <p:sp>
          <p:nvSpPr>
            <p:cNvPr id="105" name="Text Box 65">
              <a:extLst>
                <a:ext uri="{FF2B5EF4-FFF2-40B4-BE49-F238E27FC236}">
                  <a16:creationId xmlns:a16="http://schemas.microsoft.com/office/drawing/2014/main" id="{1D4F58CA-6937-34F6-7B37-5462079F26F3}"/>
                </a:ext>
              </a:extLst>
            </p:cNvPr>
            <p:cNvSpPr txBox="1">
              <a:spLocks noChangeArrowheads="1"/>
            </p:cNvSpPr>
            <p:nvPr/>
          </p:nvSpPr>
          <p:spPr bwMode="auto">
            <a:xfrm>
              <a:off x="1488" y="3071"/>
              <a:ext cx="144" cy="1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50000"/>
                </a:spcBef>
                <a:buFontTx/>
                <a:buNone/>
              </a:pPr>
              <a:r>
                <a:rPr lang="en-US" altLang="ja-JP" sz="1000"/>
                <a:t>★</a:t>
              </a:r>
            </a:p>
          </p:txBody>
        </p:sp>
        <p:sp>
          <p:nvSpPr>
            <p:cNvPr id="106" name="Text Box 66">
              <a:extLst>
                <a:ext uri="{FF2B5EF4-FFF2-40B4-BE49-F238E27FC236}">
                  <a16:creationId xmlns:a16="http://schemas.microsoft.com/office/drawing/2014/main" id="{71D05368-2965-30AD-7E70-D05B9DEC0B64}"/>
                </a:ext>
              </a:extLst>
            </p:cNvPr>
            <p:cNvSpPr txBox="1">
              <a:spLocks noChangeArrowheads="1"/>
            </p:cNvSpPr>
            <p:nvPr/>
          </p:nvSpPr>
          <p:spPr bwMode="auto">
            <a:xfrm>
              <a:off x="1584" y="3071"/>
              <a:ext cx="144" cy="1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50000"/>
                </a:spcBef>
                <a:buFontTx/>
                <a:buNone/>
              </a:pPr>
              <a:r>
                <a:rPr lang="en-US" altLang="ja-JP" sz="1000"/>
                <a:t>★</a:t>
              </a:r>
            </a:p>
          </p:txBody>
        </p:sp>
        <p:sp>
          <p:nvSpPr>
            <p:cNvPr id="107" name="Text Box 67">
              <a:extLst>
                <a:ext uri="{FF2B5EF4-FFF2-40B4-BE49-F238E27FC236}">
                  <a16:creationId xmlns:a16="http://schemas.microsoft.com/office/drawing/2014/main" id="{266865B4-1C6C-C3EC-EA22-549E11823FBC}"/>
                </a:ext>
              </a:extLst>
            </p:cNvPr>
            <p:cNvSpPr txBox="1">
              <a:spLocks noChangeArrowheads="1"/>
            </p:cNvSpPr>
            <p:nvPr/>
          </p:nvSpPr>
          <p:spPr bwMode="auto">
            <a:xfrm>
              <a:off x="1680" y="3071"/>
              <a:ext cx="144" cy="1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50000"/>
                </a:spcBef>
                <a:buFontTx/>
                <a:buNone/>
              </a:pPr>
              <a:r>
                <a:rPr lang="en-US" altLang="ja-JP" sz="1000"/>
                <a:t>★</a:t>
              </a:r>
            </a:p>
          </p:txBody>
        </p:sp>
        <p:sp>
          <p:nvSpPr>
            <p:cNvPr id="108" name="Text Box 68">
              <a:extLst>
                <a:ext uri="{FF2B5EF4-FFF2-40B4-BE49-F238E27FC236}">
                  <a16:creationId xmlns:a16="http://schemas.microsoft.com/office/drawing/2014/main" id="{34C4BB62-B6FD-6175-1594-212C70F6E850}"/>
                </a:ext>
              </a:extLst>
            </p:cNvPr>
            <p:cNvSpPr txBox="1">
              <a:spLocks noChangeArrowheads="1"/>
            </p:cNvSpPr>
            <p:nvPr/>
          </p:nvSpPr>
          <p:spPr bwMode="auto">
            <a:xfrm>
              <a:off x="1776" y="3071"/>
              <a:ext cx="144" cy="1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50000"/>
                </a:spcBef>
                <a:buFontTx/>
                <a:buNone/>
              </a:pPr>
              <a:r>
                <a:rPr lang="en-US" altLang="ja-JP" sz="1000"/>
                <a:t>★</a:t>
              </a:r>
            </a:p>
          </p:txBody>
        </p:sp>
        <p:sp>
          <p:nvSpPr>
            <p:cNvPr id="109" name="Text Box 69">
              <a:extLst>
                <a:ext uri="{FF2B5EF4-FFF2-40B4-BE49-F238E27FC236}">
                  <a16:creationId xmlns:a16="http://schemas.microsoft.com/office/drawing/2014/main" id="{758A1A8E-2719-35E8-54BA-768F8A7CDB48}"/>
                </a:ext>
              </a:extLst>
            </p:cNvPr>
            <p:cNvSpPr txBox="1">
              <a:spLocks noChangeArrowheads="1"/>
            </p:cNvSpPr>
            <p:nvPr/>
          </p:nvSpPr>
          <p:spPr bwMode="auto">
            <a:xfrm>
              <a:off x="1392" y="3158"/>
              <a:ext cx="143" cy="1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50000"/>
                </a:spcBef>
                <a:buFontTx/>
                <a:buNone/>
              </a:pPr>
              <a:r>
                <a:rPr lang="en-US" altLang="ja-JP" sz="1000"/>
                <a:t>★</a:t>
              </a:r>
            </a:p>
          </p:txBody>
        </p:sp>
        <p:sp>
          <p:nvSpPr>
            <p:cNvPr id="110" name="Text Box 70">
              <a:extLst>
                <a:ext uri="{FF2B5EF4-FFF2-40B4-BE49-F238E27FC236}">
                  <a16:creationId xmlns:a16="http://schemas.microsoft.com/office/drawing/2014/main" id="{84A0E9DD-C4FA-7A1C-E929-2F204FF782DD}"/>
                </a:ext>
              </a:extLst>
            </p:cNvPr>
            <p:cNvSpPr txBox="1">
              <a:spLocks noChangeArrowheads="1"/>
            </p:cNvSpPr>
            <p:nvPr/>
          </p:nvSpPr>
          <p:spPr bwMode="auto">
            <a:xfrm>
              <a:off x="1488" y="3158"/>
              <a:ext cx="144" cy="1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50000"/>
                </a:spcBef>
                <a:buFontTx/>
                <a:buNone/>
              </a:pPr>
              <a:r>
                <a:rPr lang="en-US" altLang="ja-JP" sz="1000"/>
                <a:t>★</a:t>
              </a:r>
            </a:p>
          </p:txBody>
        </p:sp>
        <p:sp>
          <p:nvSpPr>
            <p:cNvPr id="111" name="Text Box 71">
              <a:extLst>
                <a:ext uri="{FF2B5EF4-FFF2-40B4-BE49-F238E27FC236}">
                  <a16:creationId xmlns:a16="http://schemas.microsoft.com/office/drawing/2014/main" id="{7E7FCDE4-AED5-45D3-5486-CAA1DFC8CC23}"/>
                </a:ext>
              </a:extLst>
            </p:cNvPr>
            <p:cNvSpPr txBox="1">
              <a:spLocks noChangeArrowheads="1"/>
            </p:cNvSpPr>
            <p:nvPr/>
          </p:nvSpPr>
          <p:spPr bwMode="auto">
            <a:xfrm>
              <a:off x="1584" y="3158"/>
              <a:ext cx="144" cy="1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50000"/>
                </a:spcBef>
                <a:buFontTx/>
                <a:buNone/>
              </a:pPr>
              <a:r>
                <a:rPr lang="en-US" altLang="ja-JP" sz="1000"/>
                <a:t>★</a:t>
              </a:r>
            </a:p>
          </p:txBody>
        </p:sp>
        <p:sp>
          <p:nvSpPr>
            <p:cNvPr id="112" name="Text Box 72">
              <a:extLst>
                <a:ext uri="{FF2B5EF4-FFF2-40B4-BE49-F238E27FC236}">
                  <a16:creationId xmlns:a16="http://schemas.microsoft.com/office/drawing/2014/main" id="{EFF165BD-AA29-E743-42DE-495854672C9C}"/>
                </a:ext>
              </a:extLst>
            </p:cNvPr>
            <p:cNvSpPr txBox="1">
              <a:spLocks noChangeArrowheads="1"/>
            </p:cNvSpPr>
            <p:nvPr/>
          </p:nvSpPr>
          <p:spPr bwMode="auto">
            <a:xfrm>
              <a:off x="1680" y="3158"/>
              <a:ext cx="144" cy="1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50000"/>
                </a:spcBef>
                <a:buFontTx/>
                <a:buNone/>
              </a:pPr>
              <a:r>
                <a:rPr lang="en-US" altLang="ja-JP" sz="1000"/>
                <a:t>★</a:t>
              </a:r>
            </a:p>
          </p:txBody>
        </p:sp>
        <p:sp>
          <p:nvSpPr>
            <p:cNvPr id="113" name="Text Box 73">
              <a:extLst>
                <a:ext uri="{FF2B5EF4-FFF2-40B4-BE49-F238E27FC236}">
                  <a16:creationId xmlns:a16="http://schemas.microsoft.com/office/drawing/2014/main" id="{A08A2044-5533-DD53-55DD-5BF39CC5F15E}"/>
                </a:ext>
              </a:extLst>
            </p:cNvPr>
            <p:cNvSpPr txBox="1">
              <a:spLocks noChangeArrowheads="1"/>
            </p:cNvSpPr>
            <p:nvPr/>
          </p:nvSpPr>
          <p:spPr bwMode="auto">
            <a:xfrm>
              <a:off x="1776" y="3158"/>
              <a:ext cx="144" cy="1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50000"/>
                </a:spcBef>
                <a:buFontTx/>
                <a:buNone/>
              </a:pPr>
              <a:r>
                <a:rPr lang="en-US" altLang="ja-JP" sz="1000"/>
                <a:t>★</a:t>
              </a:r>
            </a:p>
          </p:txBody>
        </p:sp>
        <p:sp>
          <p:nvSpPr>
            <p:cNvPr id="114" name="Text Box 74">
              <a:extLst>
                <a:ext uri="{FF2B5EF4-FFF2-40B4-BE49-F238E27FC236}">
                  <a16:creationId xmlns:a16="http://schemas.microsoft.com/office/drawing/2014/main" id="{22912A77-986A-EC2A-5F57-9708A20132B2}"/>
                </a:ext>
              </a:extLst>
            </p:cNvPr>
            <p:cNvSpPr txBox="1">
              <a:spLocks noChangeArrowheads="1"/>
            </p:cNvSpPr>
            <p:nvPr/>
          </p:nvSpPr>
          <p:spPr bwMode="auto">
            <a:xfrm>
              <a:off x="1392" y="3254"/>
              <a:ext cx="143" cy="1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50000"/>
                </a:spcBef>
                <a:buFontTx/>
                <a:buNone/>
              </a:pPr>
              <a:r>
                <a:rPr lang="en-US" altLang="ja-JP" sz="1000"/>
                <a:t>★</a:t>
              </a:r>
            </a:p>
          </p:txBody>
        </p:sp>
        <p:sp>
          <p:nvSpPr>
            <p:cNvPr id="115" name="Text Box 75">
              <a:extLst>
                <a:ext uri="{FF2B5EF4-FFF2-40B4-BE49-F238E27FC236}">
                  <a16:creationId xmlns:a16="http://schemas.microsoft.com/office/drawing/2014/main" id="{69EE1D7A-5FA0-1E58-DBF4-AB8C19EAB18A}"/>
                </a:ext>
              </a:extLst>
            </p:cNvPr>
            <p:cNvSpPr txBox="1">
              <a:spLocks noChangeArrowheads="1"/>
            </p:cNvSpPr>
            <p:nvPr/>
          </p:nvSpPr>
          <p:spPr bwMode="auto">
            <a:xfrm>
              <a:off x="1488" y="3254"/>
              <a:ext cx="144" cy="1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50000"/>
                </a:spcBef>
                <a:buFontTx/>
                <a:buNone/>
              </a:pPr>
              <a:r>
                <a:rPr lang="en-US" altLang="ja-JP" sz="1000"/>
                <a:t>★</a:t>
              </a:r>
            </a:p>
          </p:txBody>
        </p:sp>
        <p:sp>
          <p:nvSpPr>
            <p:cNvPr id="116" name="Text Box 76">
              <a:extLst>
                <a:ext uri="{FF2B5EF4-FFF2-40B4-BE49-F238E27FC236}">
                  <a16:creationId xmlns:a16="http://schemas.microsoft.com/office/drawing/2014/main" id="{29BDA43F-9E64-DEF7-3565-53418E9021CF}"/>
                </a:ext>
              </a:extLst>
            </p:cNvPr>
            <p:cNvSpPr txBox="1">
              <a:spLocks noChangeArrowheads="1"/>
            </p:cNvSpPr>
            <p:nvPr/>
          </p:nvSpPr>
          <p:spPr bwMode="auto">
            <a:xfrm>
              <a:off x="1584" y="3254"/>
              <a:ext cx="144" cy="1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50000"/>
                </a:spcBef>
                <a:buFontTx/>
                <a:buNone/>
              </a:pPr>
              <a:r>
                <a:rPr lang="en-US" altLang="ja-JP" sz="1000"/>
                <a:t>★</a:t>
              </a:r>
            </a:p>
          </p:txBody>
        </p:sp>
        <p:sp>
          <p:nvSpPr>
            <p:cNvPr id="117" name="Text Box 77">
              <a:extLst>
                <a:ext uri="{FF2B5EF4-FFF2-40B4-BE49-F238E27FC236}">
                  <a16:creationId xmlns:a16="http://schemas.microsoft.com/office/drawing/2014/main" id="{4F8951CC-0C1D-07C2-E477-46E3130FC5CC}"/>
                </a:ext>
              </a:extLst>
            </p:cNvPr>
            <p:cNvSpPr txBox="1">
              <a:spLocks noChangeArrowheads="1"/>
            </p:cNvSpPr>
            <p:nvPr/>
          </p:nvSpPr>
          <p:spPr bwMode="auto">
            <a:xfrm>
              <a:off x="1680" y="3254"/>
              <a:ext cx="144" cy="1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50000"/>
                </a:spcBef>
                <a:buFontTx/>
                <a:buNone/>
              </a:pPr>
              <a:r>
                <a:rPr lang="en-US" altLang="ja-JP" sz="1000"/>
                <a:t>★</a:t>
              </a:r>
            </a:p>
          </p:txBody>
        </p:sp>
        <p:sp>
          <p:nvSpPr>
            <p:cNvPr id="118" name="Text Box 78">
              <a:extLst>
                <a:ext uri="{FF2B5EF4-FFF2-40B4-BE49-F238E27FC236}">
                  <a16:creationId xmlns:a16="http://schemas.microsoft.com/office/drawing/2014/main" id="{332B218A-422F-CC17-DA92-51962A943EFA}"/>
                </a:ext>
              </a:extLst>
            </p:cNvPr>
            <p:cNvSpPr txBox="1">
              <a:spLocks noChangeArrowheads="1"/>
            </p:cNvSpPr>
            <p:nvPr/>
          </p:nvSpPr>
          <p:spPr bwMode="auto">
            <a:xfrm>
              <a:off x="1968" y="3081"/>
              <a:ext cx="192" cy="1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50000"/>
                </a:spcBef>
                <a:buFontTx/>
                <a:buNone/>
              </a:pPr>
              <a:r>
                <a:rPr lang="en-US" altLang="ja-JP" sz="800"/>
                <a:t>▲</a:t>
              </a:r>
            </a:p>
          </p:txBody>
        </p:sp>
        <p:sp>
          <p:nvSpPr>
            <p:cNvPr id="119" name="Text Box 79">
              <a:extLst>
                <a:ext uri="{FF2B5EF4-FFF2-40B4-BE49-F238E27FC236}">
                  <a16:creationId xmlns:a16="http://schemas.microsoft.com/office/drawing/2014/main" id="{D0FAF50A-2CF4-2091-ABDE-84493FC0C9E3}"/>
                </a:ext>
              </a:extLst>
            </p:cNvPr>
            <p:cNvSpPr txBox="1">
              <a:spLocks noChangeArrowheads="1"/>
            </p:cNvSpPr>
            <p:nvPr/>
          </p:nvSpPr>
          <p:spPr bwMode="auto">
            <a:xfrm>
              <a:off x="2064" y="3071"/>
              <a:ext cx="192" cy="1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50000"/>
                </a:spcBef>
                <a:buFontTx/>
                <a:buNone/>
              </a:pPr>
              <a:r>
                <a:rPr lang="en-US" altLang="ja-JP" sz="800"/>
                <a:t>▲</a:t>
              </a:r>
            </a:p>
          </p:txBody>
        </p:sp>
        <p:sp>
          <p:nvSpPr>
            <p:cNvPr id="120" name="Text Box 80">
              <a:extLst>
                <a:ext uri="{FF2B5EF4-FFF2-40B4-BE49-F238E27FC236}">
                  <a16:creationId xmlns:a16="http://schemas.microsoft.com/office/drawing/2014/main" id="{5D96556E-52A9-3F14-46E1-1572E47100D8}"/>
                </a:ext>
              </a:extLst>
            </p:cNvPr>
            <p:cNvSpPr txBox="1">
              <a:spLocks noChangeArrowheads="1"/>
            </p:cNvSpPr>
            <p:nvPr/>
          </p:nvSpPr>
          <p:spPr bwMode="auto">
            <a:xfrm>
              <a:off x="2160" y="3071"/>
              <a:ext cx="192" cy="1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50000"/>
                </a:spcBef>
                <a:buFontTx/>
                <a:buNone/>
              </a:pPr>
              <a:r>
                <a:rPr lang="en-US" altLang="ja-JP" sz="800"/>
                <a:t>▲</a:t>
              </a:r>
            </a:p>
          </p:txBody>
        </p:sp>
        <p:sp>
          <p:nvSpPr>
            <p:cNvPr id="121" name="Text Box 81">
              <a:extLst>
                <a:ext uri="{FF2B5EF4-FFF2-40B4-BE49-F238E27FC236}">
                  <a16:creationId xmlns:a16="http://schemas.microsoft.com/office/drawing/2014/main" id="{9A04C0D2-362F-CD7E-4863-A29756630BCF}"/>
                </a:ext>
              </a:extLst>
            </p:cNvPr>
            <p:cNvSpPr txBox="1">
              <a:spLocks noChangeArrowheads="1"/>
            </p:cNvSpPr>
            <p:nvPr/>
          </p:nvSpPr>
          <p:spPr bwMode="auto">
            <a:xfrm>
              <a:off x="2256" y="3071"/>
              <a:ext cx="192" cy="1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50000"/>
                </a:spcBef>
                <a:buFontTx/>
                <a:buNone/>
              </a:pPr>
              <a:r>
                <a:rPr lang="en-US" altLang="ja-JP" sz="800"/>
                <a:t>▲</a:t>
              </a:r>
            </a:p>
          </p:txBody>
        </p:sp>
        <p:sp>
          <p:nvSpPr>
            <p:cNvPr id="122" name="Text Box 82">
              <a:extLst>
                <a:ext uri="{FF2B5EF4-FFF2-40B4-BE49-F238E27FC236}">
                  <a16:creationId xmlns:a16="http://schemas.microsoft.com/office/drawing/2014/main" id="{48B627E0-4BBE-3DA6-2C9A-0DC6B823F401}"/>
                </a:ext>
              </a:extLst>
            </p:cNvPr>
            <p:cNvSpPr txBox="1">
              <a:spLocks noChangeArrowheads="1"/>
            </p:cNvSpPr>
            <p:nvPr/>
          </p:nvSpPr>
          <p:spPr bwMode="auto">
            <a:xfrm>
              <a:off x="2352" y="3071"/>
              <a:ext cx="193" cy="1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50000"/>
                </a:spcBef>
                <a:buFontTx/>
                <a:buNone/>
              </a:pPr>
              <a:r>
                <a:rPr lang="en-US" altLang="ja-JP" sz="800"/>
                <a:t>▲</a:t>
              </a:r>
            </a:p>
          </p:txBody>
        </p:sp>
        <p:sp>
          <p:nvSpPr>
            <p:cNvPr id="123" name="Text Box 83">
              <a:extLst>
                <a:ext uri="{FF2B5EF4-FFF2-40B4-BE49-F238E27FC236}">
                  <a16:creationId xmlns:a16="http://schemas.microsoft.com/office/drawing/2014/main" id="{DB5728FD-40C3-A5AB-EA43-699E22E88E21}"/>
                </a:ext>
              </a:extLst>
            </p:cNvPr>
            <p:cNvSpPr txBox="1">
              <a:spLocks noChangeArrowheads="1"/>
            </p:cNvSpPr>
            <p:nvPr/>
          </p:nvSpPr>
          <p:spPr bwMode="auto">
            <a:xfrm>
              <a:off x="1968" y="3177"/>
              <a:ext cx="192" cy="1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50000"/>
                </a:spcBef>
                <a:buFontTx/>
                <a:buNone/>
              </a:pPr>
              <a:r>
                <a:rPr lang="en-US" altLang="ja-JP" sz="800"/>
                <a:t>▲</a:t>
              </a:r>
            </a:p>
          </p:txBody>
        </p:sp>
        <p:sp>
          <p:nvSpPr>
            <p:cNvPr id="124" name="Text Box 84">
              <a:extLst>
                <a:ext uri="{FF2B5EF4-FFF2-40B4-BE49-F238E27FC236}">
                  <a16:creationId xmlns:a16="http://schemas.microsoft.com/office/drawing/2014/main" id="{2DDD5C67-44CE-B66B-DC17-418C2A2DAF12}"/>
                </a:ext>
              </a:extLst>
            </p:cNvPr>
            <p:cNvSpPr txBox="1">
              <a:spLocks noChangeArrowheads="1"/>
            </p:cNvSpPr>
            <p:nvPr/>
          </p:nvSpPr>
          <p:spPr bwMode="auto">
            <a:xfrm>
              <a:off x="2064" y="3167"/>
              <a:ext cx="192" cy="1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50000"/>
                </a:spcBef>
                <a:buFontTx/>
                <a:buNone/>
              </a:pPr>
              <a:r>
                <a:rPr lang="en-US" altLang="ja-JP" sz="800"/>
                <a:t>▲</a:t>
              </a:r>
            </a:p>
          </p:txBody>
        </p:sp>
        <p:sp>
          <p:nvSpPr>
            <p:cNvPr id="125" name="Text Box 85">
              <a:extLst>
                <a:ext uri="{FF2B5EF4-FFF2-40B4-BE49-F238E27FC236}">
                  <a16:creationId xmlns:a16="http://schemas.microsoft.com/office/drawing/2014/main" id="{0D815BE4-42C4-2BA6-2B9A-6FDA97CEC411}"/>
                </a:ext>
              </a:extLst>
            </p:cNvPr>
            <p:cNvSpPr txBox="1">
              <a:spLocks noChangeArrowheads="1"/>
            </p:cNvSpPr>
            <p:nvPr/>
          </p:nvSpPr>
          <p:spPr bwMode="auto">
            <a:xfrm>
              <a:off x="2160" y="3167"/>
              <a:ext cx="192" cy="1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50000"/>
                </a:spcBef>
                <a:buFontTx/>
                <a:buNone/>
              </a:pPr>
              <a:r>
                <a:rPr lang="en-US" altLang="ja-JP" sz="800"/>
                <a:t>▲</a:t>
              </a:r>
            </a:p>
          </p:txBody>
        </p:sp>
        <p:sp>
          <p:nvSpPr>
            <p:cNvPr id="126" name="Text Box 86">
              <a:extLst>
                <a:ext uri="{FF2B5EF4-FFF2-40B4-BE49-F238E27FC236}">
                  <a16:creationId xmlns:a16="http://schemas.microsoft.com/office/drawing/2014/main" id="{6C70BFED-0767-BA95-04D0-6E2F704C78CE}"/>
                </a:ext>
              </a:extLst>
            </p:cNvPr>
            <p:cNvSpPr txBox="1">
              <a:spLocks noChangeArrowheads="1"/>
            </p:cNvSpPr>
            <p:nvPr/>
          </p:nvSpPr>
          <p:spPr bwMode="auto">
            <a:xfrm>
              <a:off x="2256" y="3167"/>
              <a:ext cx="192" cy="1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50000"/>
                </a:spcBef>
                <a:buFontTx/>
                <a:buNone/>
              </a:pPr>
              <a:r>
                <a:rPr lang="en-US" altLang="ja-JP" sz="800"/>
                <a:t>▲</a:t>
              </a:r>
            </a:p>
          </p:txBody>
        </p:sp>
        <p:sp>
          <p:nvSpPr>
            <p:cNvPr id="127" name="Text Box 87">
              <a:extLst>
                <a:ext uri="{FF2B5EF4-FFF2-40B4-BE49-F238E27FC236}">
                  <a16:creationId xmlns:a16="http://schemas.microsoft.com/office/drawing/2014/main" id="{D4B92AC1-2238-66AF-2CC0-4C9AB34BCF83}"/>
                </a:ext>
              </a:extLst>
            </p:cNvPr>
            <p:cNvSpPr txBox="1">
              <a:spLocks noChangeArrowheads="1"/>
            </p:cNvSpPr>
            <p:nvPr/>
          </p:nvSpPr>
          <p:spPr bwMode="auto">
            <a:xfrm>
              <a:off x="2352" y="3167"/>
              <a:ext cx="193" cy="1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50000"/>
                </a:spcBef>
                <a:buFontTx/>
                <a:buNone/>
              </a:pPr>
              <a:r>
                <a:rPr lang="en-US" altLang="ja-JP" sz="800" dirty="0"/>
                <a:t>▲</a:t>
              </a:r>
            </a:p>
          </p:txBody>
        </p:sp>
        <p:sp>
          <p:nvSpPr>
            <p:cNvPr id="128" name="Text Box 88">
              <a:extLst>
                <a:ext uri="{FF2B5EF4-FFF2-40B4-BE49-F238E27FC236}">
                  <a16:creationId xmlns:a16="http://schemas.microsoft.com/office/drawing/2014/main" id="{986E68A9-9147-6CDD-73CE-475935B5A41E}"/>
                </a:ext>
              </a:extLst>
            </p:cNvPr>
            <p:cNvSpPr txBox="1">
              <a:spLocks noChangeArrowheads="1"/>
            </p:cNvSpPr>
            <p:nvPr/>
          </p:nvSpPr>
          <p:spPr bwMode="auto">
            <a:xfrm>
              <a:off x="1968" y="3273"/>
              <a:ext cx="192" cy="1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50000"/>
                </a:spcBef>
                <a:buFontTx/>
                <a:buNone/>
              </a:pPr>
              <a:r>
                <a:rPr lang="en-US" altLang="ja-JP" sz="800"/>
                <a:t>▲</a:t>
              </a:r>
            </a:p>
          </p:txBody>
        </p:sp>
        <p:sp>
          <p:nvSpPr>
            <p:cNvPr id="129" name="Text Box 89">
              <a:extLst>
                <a:ext uri="{FF2B5EF4-FFF2-40B4-BE49-F238E27FC236}">
                  <a16:creationId xmlns:a16="http://schemas.microsoft.com/office/drawing/2014/main" id="{F904D78B-27AC-A165-679B-46EBEC18BE92}"/>
                </a:ext>
              </a:extLst>
            </p:cNvPr>
            <p:cNvSpPr txBox="1">
              <a:spLocks noChangeArrowheads="1"/>
            </p:cNvSpPr>
            <p:nvPr/>
          </p:nvSpPr>
          <p:spPr bwMode="auto">
            <a:xfrm>
              <a:off x="2545" y="3081"/>
              <a:ext cx="143" cy="1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50000"/>
                </a:spcBef>
                <a:buFontTx/>
                <a:buNone/>
              </a:pPr>
              <a:r>
                <a:rPr lang="en-US" altLang="ja-JP" sz="800"/>
                <a:t>●</a:t>
              </a:r>
            </a:p>
          </p:txBody>
        </p:sp>
        <p:sp>
          <p:nvSpPr>
            <p:cNvPr id="130" name="Text Box 90">
              <a:extLst>
                <a:ext uri="{FF2B5EF4-FFF2-40B4-BE49-F238E27FC236}">
                  <a16:creationId xmlns:a16="http://schemas.microsoft.com/office/drawing/2014/main" id="{701D6BB9-9E11-E52E-D8B2-496AEB8E4CA1}"/>
                </a:ext>
              </a:extLst>
            </p:cNvPr>
            <p:cNvSpPr txBox="1">
              <a:spLocks noChangeArrowheads="1"/>
            </p:cNvSpPr>
            <p:nvPr/>
          </p:nvSpPr>
          <p:spPr bwMode="auto">
            <a:xfrm>
              <a:off x="2641" y="3081"/>
              <a:ext cx="143" cy="1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50000"/>
                </a:spcBef>
                <a:buFontTx/>
                <a:buNone/>
              </a:pPr>
              <a:r>
                <a:rPr lang="en-US" altLang="ja-JP" sz="800"/>
                <a:t>●</a:t>
              </a:r>
            </a:p>
          </p:txBody>
        </p:sp>
        <p:sp>
          <p:nvSpPr>
            <p:cNvPr id="131" name="Text Box 91">
              <a:extLst>
                <a:ext uri="{FF2B5EF4-FFF2-40B4-BE49-F238E27FC236}">
                  <a16:creationId xmlns:a16="http://schemas.microsoft.com/office/drawing/2014/main" id="{7A7B0BF4-AAB2-71AD-DB65-A695855DF1F3}"/>
                </a:ext>
              </a:extLst>
            </p:cNvPr>
            <p:cNvSpPr txBox="1">
              <a:spLocks noChangeArrowheads="1"/>
            </p:cNvSpPr>
            <p:nvPr/>
          </p:nvSpPr>
          <p:spPr bwMode="auto">
            <a:xfrm>
              <a:off x="2737" y="3081"/>
              <a:ext cx="143" cy="1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50000"/>
                </a:spcBef>
                <a:buFontTx/>
                <a:buNone/>
              </a:pPr>
              <a:r>
                <a:rPr lang="en-US" altLang="ja-JP" sz="800"/>
                <a:t>●</a:t>
              </a:r>
            </a:p>
          </p:txBody>
        </p:sp>
        <p:sp>
          <p:nvSpPr>
            <p:cNvPr id="132" name="Text Box 92">
              <a:extLst>
                <a:ext uri="{FF2B5EF4-FFF2-40B4-BE49-F238E27FC236}">
                  <a16:creationId xmlns:a16="http://schemas.microsoft.com/office/drawing/2014/main" id="{4820A3E2-3728-B80D-F471-1B9DB5D0D209}"/>
                </a:ext>
              </a:extLst>
            </p:cNvPr>
            <p:cNvSpPr txBox="1">
              <a:spLocks noChangeArrowheads="1"/>
            </p:cNvSpPr>
            <p:nvPr/>
          </p:nvSpPr>
          <p:spPr bwMode="auto">
            <a:xfrm>
              <a:off x="2831" y="3081"/>
              <a:ext cx="145" cy="1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50000"/>
                </a:spcBef>
                <a:buFontTx/>
                <a:buNone/>
              </a:pPr>
              <a:r>
                <a:rPr lang="en-US" altLang="ja-JP" sz="800"/>
                <a:t>●</a:t>
              </a:r>
            </a:p>
          </p:txBody>
        </p:sp>
        <p:sp>
          <p:nvSpPr>
            <p:cNvPr id="133" name="Text Box 93">
              <a:extLst>
                <a:ext uri="{FF2B5EF4-FFF2-40B4-BE49-F238E27FC236}">
                  <a16:creationId xmlns:a16="http://schemas.microsoft.com/office/drawing/2014/main" id="{E9D45118-4DDC-8A3F-019D-BDFC1F8CC172}"/>
                </a:ext>
              </a:extLst>
            </p:cNvPr>
            <p:cNvSpPr txBox="1">
              <a:spLocks noChangeArrowheads="1"/>
            </p:cNvSpPr>
            <p:nvPr/>
          </p:nvSpPr>
          <p:spPr bwMode="auto">
            <a:xfrm>
              <a:off x="2927" y="3081"/>
              <a:ext cx="145" cy="1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50000"/>
                </a:spcBef>
                <a:buFontTx/>
                <a:buNone/>
              </a:pPr>
              <a:r>
                <a:rPr lang="en-US" altLang="ja-JP" sz="800"/>
                <a:t>●</a:t>
              </a:r>
            </a:p>
          </p:txBody>
        </p:sp>
        <p:sp>
          <p:nvSpPr>
            <p:cNvPr id="134" name="Text Box 94">
              <a:extLst>
                <a:ext uri="{FF2B5EF4-FFF2-40B4-BE49-F238E27FC236}">
                  <a16:creationId xmlns:a16="http://schemas.microsoft.com/office/drawing/2014/main" id="{A8187A3A-C4B7-FA2E-96EB-ABB5535715F5}"/>
                </a:ext>
              </a:extLst>
            </p:cNvPr>
            <p:cNvSpPr txBox="1">
              <a:spLocks noChangeArrowheads="1"/>
            </p:cNvSpPr>
            <p:nvPr/>
          </p:nvSpPr>
          <p:spPr bwMode="auto">
            <a:xfrm>
              <a:off x="2545" y="3177"/>
              <a:ext cx="143" cy="1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50000"/>
                </a:spcBef>
                <a:buFontTx/>
                <a:buNone/>
              </a:pPr>
              <a:r>
                <a:rPr lang="en-US" altLang="ja-JP" sz="800"/>
                <a:t>●</a:t>
              </a:r>
            </a:p>
          </p:txBody>
        </p:sp>
        <p:sp>
          <p:nvSpPr>
            <p:cNvPr id="135" name="Text Box 95">
              <a:extLst>
                <a:ext uri="{FF2B5EF4-FFF2-40B4-BE49-F238E27FC236}">
                  <a16:creationId xmlns:a16="http://schemas.microsoft.com/office/drawing/2014/main" id="{5963EA91-91BF-3F91-B310-0B94A957BC9D}"/>
                </a:ext>
              </a:extLst>
            </p:cNvPr>
            <p:cNvSpPr txBox="1">
              <a:spLocks noChangeArrowheads="1"/>
            </p:cNvSpPr>
            <p:nvPr/>
          </p:nvSpPr>
          <p:spPr bwMode="auto">
            <a:xfrm>
              <a:off x="2641" y="3177"/>
              <a:ext cx="143" cy="1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50000"/>
                </a:spcBef>
                <a:buFontTx/>
                <a:buNone/>
              </a:pPr>
              <a:r>
                <a:rPr lang="en-US" altLang="ja-JP" sz="800"/>
                <a:t>●</a:t>
              </a:r>
            </a:p>
          </p:txBody>
        </p:sp>
        <p:sp>
          <p:nvSpPr>
            <p:cNvPr id="136" name="Text Box 96">
              <a:extLst>
                <a:ext uri="{FF2B5EF4-FFF2-40B4-BE49-F238E27FC236}">
                  <a16:creationId xmlns:a16="http://schemas.microsoft.com/office/drawing/2014/main" id="{4629C1CD-F5DE-00DC-CE39-A97D4665C6AE}"/>
                </a:ext>
              </a:extLst>
            </p:cNvPr>
            <p:cNvSpPr txBox="1">
              <a:spLocks noChangeArrowheads="1"/>
            </p:cNvSpPr>
            <p:nvPr/>
          </p:nvSpPr>
          <p:spPr bwMode="auto">
            <a:xfrm>
              <a:off x="2737" y="3177"/>
              <a:ext cx="143" cy="1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50000"/>
                </a:spcBef>
                <a:buFontTx/>
                <a:buNone/>
              </a:pPr>
              <a:r>
                <a:rPr lang="en-US" altLang="ja-JP" sz="800"/>
                <a:t>●</a:t>
              </a:r>
            </a:p>
          </p:txBody>
        </p:sp>
        <p:sp>
          <p:nvSpPr>
            <p:cNvPr id="137" name="Text Box 97">
              <a:extLst>
                <a:ext uri="{FF2B5EF4-FFF2-40B4-BE49-F238E27FC236}">
                  <a16:creationId xmlns:a16="http://schemas.microsoft.com/office/drawing/2014/main" id="{3F627C0B-699B-FBEB-3EAD-B7DF80F508B2}"/>
                </a:ext>
              </a:extLst>
            </p:cNvPr>
            <p:cNvSpPr txBox="1">
              <a:spLocks noChangeArrowheads="1"/>
            </p:cNvSpPr>
            <p:nvPr/>
          </p:nvSpPr>
          <p:spPr bwMode="auto">
            <a:xfrm>
              <a:off x="2831" y="3177"/>
              <a:ext cx="145" cy="1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50000"/>
                </a:spcBef>
                <a:buFontTx/>
                <a:buNone/>
              </a:pPr>
              <a:r>
                <a:rPr lang="en-US" altLang="ja-JP" sz="800"/>
                <a:t>●</a:t>
              </a:r>
            </a:p>
          </p:txBody>
        </p:sp>
        <p:sp>
          <p:nvSpPr>
            <p:cNvPr id="138" name="Text Box 98">
              <a:extLst>
                <a:ext uri="{FF2B5EF4-FFF2-40B4-BE49-F238E27FC236}">
                  <a16:creationId xmlns:a16="http://schemas.microsoft.com/office/drawing/2014/main" id="{FDA2F722-930D-811E-3391-78B0ACD1B9FF}"/>
                </a:ext>
              </a:extLst>
            </p:cNvPr>
            <p:cNvSpPr txBox="1">
              <a:spLocks noChangeArrowheads="1"/>
            </p:cNvSpPr>
            <p:nvPr/>
          </p:nvSpPr>
          <p:spPr bwMode="auto">
            <a:xfrm>
              <a:off x="3120" y="3071"/>
              <a:ext cx="192" cy="1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50000"/>
                </a:spcBef>
                <a:buFontTx/>
                <a:buNone/>
              </a:pPr>
              <a:r>
                <a:rPr lang="en-US" altLang="ja-JP" sz="800"/>
                <a:t>■</a:t>
              </a:r>
            </a:p>
          </p:txBody>
        </p:sp>
        <p:sp>
          <p:nvSpPr>
            <p:cNvPr id="139" name="Text Box 99">
              <a:extLst>
                <a:ext uri="{FF2B5EF4-FFF2-40B4-BE49-F238E27FC236}">
                  <a16:creationId xmlns:a16="http://schemas.microsoft.com/office/drawing/2014/main" id="{719091FA-6500-C3C7-C8A7-A71501F1E793}"/>
                </a:ext>
              </a:extLst>
            </p:cNvPr>
            <p:cNvSpPr txBox="1">
              <a:spLocks noChangeArrowheads="1"/>
            </p:cNvSpPr>
            <p:nvPr/>
          </p:nvSpPr>
          <p:spPr bwMode="auto">
            <a:xfrm>
              <a:off x="3216" y="3071"/>
              <a:ext cx="192" cy="1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50000"/>
                </a:spcBef>
                <a:buFontTx/>
                <a:buNone/>
              </a:pPr>
              <a:r>
                <a:rPr lang="en-US" altLang="ja-JP" sz="800"/>
                <a:t>■</a:t>
              </a:r>
            </a:p>
          </p:txBody>
        </p:sp>
        <p:sp>
          <p:nvSpPr>
            <p:cNvPr id="140" name="Text Box 100">
              <a:extLst>
                <a:ext uri="{FF2B5EF4-FFF2-40B4-BE49-F238E27FC236}">
                  <a16:creationId xmlns:a16="http://schemas.microsoft.com/office/drawing/2014/main" id="{5AB7824F-EF1D-275C-88CD-0EE6042B4DD6}"/>
                </a:ext>
              </a:extLst>
            </p:cNvPr>
            <p:cNvSpPr txBox="1">
              <a:spLocks noChangeArrowheads="1"/>
            </p:cNvSpPr>
            <p:nvPr/>
          </p:nvSpPr>
          <p:spPr bwMode="auto">
            <a:xfrm>
              <a:off x="3312" y="3071"/>
              <a:ext cx="192" cy="1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50000"/>
                </a:spcBef>
                <a:buFontTx/>
                <a:buNone/>
              </a:pPr>
              <a:r>
                <a:rPr lang="en-US" altLang="ja-JP" sz="800"/>
                <a:t>■</a:t>
              </a:r>
            </a:p>
          </p:txBody>
        </p:sp>
        <p:sp>
          <p:nvSpPr>
            <p:cNvPr id="141" name="Text Box 101">
              <a:extLst>
                <a:ext uri="{FF2B5EF4-FFF2-40B4-BE49-F238E27FC236}">
                  <a16:creationId xmlns:a16="http://schemas.microsoft.com/office/drawing/2014/main" id="{8FBE60EB-8223-D797-26AB-332A14725E9B}"/>
                </a:ext>
              </a:extLst>
            </p:cNvPr>
            <p:cNvSpPr txBox="1">
              <a:spLocks noChangeArrowheads="1"/>
            </p:cNvSpPr>
            <p:nvPr/>
          </p:nvSpPr>
          <p:spPr bwMode="auto">
            <a:xfrm>
              <a:off x="3408" y="3071"/>
              <a:ext cx="192" cy="1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50000"/>
                </a:spcBef>
                <a:buFontTx/>
                <a:buNone/>
              </a:pPr>
              <a:r>
                <a:rPr lang="en-US" altLang="ja-JP" sz="800"/>
                <a:t>■</a:t>
              </a:r>
            </a:p>
          </p:txBody>
        </p:sp>
        <p:sp>
          <p:nvSpPr>
            <p:cNvPr id="142" name="Text Box 102">
              <a:extLst>
                <a:ext uri="{FF2B5EF4-FFF2-40B4-BE49-F238E27FC236}">
                  <a16:creationId xmlns:a16="http://schemas.microsoft.com/office/drawing/2014/main" id="{732F0CD1-BD47-273F-5E57-A88A6D38CC3D}"/>
                </a:ext>
              </a:extLst>
            </p:cNvPr>
            <p:cNvSpPr txBox="1">
              <a:spLocks noChangeArrowheads="1"/>
            </p:cNvSpPr>
            <p:nvPr/>
          </p:nvSpPr>
          <p:spPr bwMode="auto">
            <a:xfrm>
              <a:off x="3600" y="3071"/>
              <a:ext cx="240" cy="1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50000"/>
                </a:spcBef>
                <a:buFontTx/>
                <a:buNone/>
              </a:pPr>
              <a:r>
                <a:rPr lang="en-US" altLang="ja-JP" sz="1000"/>
                <a:t>◆</a:t>
              </a:r>
            </a:p>
          </p:txBody>
        </p:sp>
        <p:sp>
          <p:nvSpPr>
            <p:cNvPr id="143" name="Text Box 103">
              <a:extLst>
                <a:ext uri="{FF2B5EF4-FFF2-40B4-BE49-F238E27FC236}">
                  <a16:creationId xmlns:a16="http://schemas.microsoft.com/office/drawing/2014/main" id="{828DE897-37AA-7C81-4693-F125B1547141}"/>
                </a:ext>
              </a:extLst>
            </p:cNvPr>
            <p:cNvSpPr txBox="1">
              <a:spLocks noChangeArrowheads="1"/>
            </p:cNvSpPr>
            <p:nvPr/>
          </p:nvSpPr>
          <p:spPr bwMode="auto">
            <a:xfrm>
              <a:off x="3696" y="3071"/>
              <a:ext cx="241" cy="1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50000"/>
                </a:spcBef>
                <a:buFontTx/>
                <a:buNone/>
              </a:pPr>
              <a:r>
                <a:rPr lang="en-US" altLang="ja-JP" sz="1000"/>
                <a:t>◆</a:t>
              </a:r>
            </a:p>
          </p:txBody>
        </p:sp>
        <p:sp>
          <p:nvSpPr>
            <p:cNvPr id="144" name="Text Box 104">
              <a:extLst>
                <a:ext uri="{FF2B5EF4-FFF2-40B4-BE49-F238E27FC236}">
                  <a16:creationId xmlns:a16="http://schemas.microsoft.com/office/drawing/2014/main" id="{DF5E294B-1BBB-3470-DB7F-AA25B008E552}"/>
                </a:ext>
              </a:extLst>
            </p:cNvPr>
            <p:cNvSpPr txBox="1">
              <a:spLocks noChangeArrowheads="1"/>
            </p:cNvSpPr>
            <p:nvPr/>
          </p:nvSpPr>
          <p:spPr bwMode="auto">
            <a:xfrm>
              <a:off x="3792" y="3071"/>
              <a:ext cx="241" cy="1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50000"/>
                </a:spcBef>
                <a:buFontTx/>
                <a:buNone/>
              </a:pPr>
              <a:r>
                <a:rPr lang="en-US" altLang="ja-JP" sz="1000"/>
                <a:t>◆</a:t>
              </a:r>
            </a:p>
          </p:txBody>
        </p:sp>
        <p:sp>
          <p:nvSpPr>
            <p:cNvPr id="145" name="Text Box 105">
              <a:extLst>
                <a:ext uri="{FF2B5EF4-FFF2-40B4-BE49-F238E27FC236}">
                  <a16:creationId xmlns:a16="http://schemas.microsoft.com/office/drawing/2014/main" id="{7E4152A6-10F7-2BE2-5E03-C8978F1C076F}"/>
                </a:ext>
              </a:extLst>
            </p:cNvPr>
            <p:cNvSpPr txBox="1">
              <a:spLocks noChangeArrowheads="1"/>
            </p:cNvSpPr>
            <p:nvPr/>
          </p:nvSpPr>
          <p:spPr bwMode="auto">
            <a:xfrm>
              <a:off x="1439" y="3456"/>
              <a:ext cx="529" cy="1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50000"/>
                </a:spcBef>
                <a:buFontTx/>
                <a:buNone/>
              </a:pPr>
              <a:r>
                <a:rPr lang="ja-JP" altLang="en-US" sz="1200" b="1"/>
                <a:t>（１４）</a:t>
              </a:r>
            </a:p>
          </p:txBody>
        </p:sp>
        <p:sp>
          <p:nvSpPr>
            <p:cNvPr id="146" name="Text Box 106">
              <a:extLst>
                <a:ext uri="{FF2B5EF4-FFF2-40B4-BE49-F238E27FC236}">
                  <a16:creationId xmlns:a16="http://schemas.microsoft.com/office/drawing/2014/main" id="{174DEB1D-C22F-2498-48B9-F8A0C34BEE5F}"/>
                </a:ext>
              </a:extLst>
            </p:cNvPr>
            <p:cNvSpPr txBox="1">
              <a:spLocks noChangeArrowheads="1"/>
            </p:cNvSpPr>
            <p:nvPr/>
          </p:nvSpPr>
          <p:spPr bwMode="auto">
            <a:xfrm>
              <a:off x="1968" y="3456"/>
              <a:ext cx="528" cy="1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50000"/>
                </a:spcBef>
                <a:buFontTx/>
                <a:buNone/>
              </a:pPr>
              <a:r>
                <a:rPr lang="ja-JP" altLang="en-US" sz="1200" b="1"/>
                <a:t>（１１）</a:t>
              </a:r>
            </a:p>
          </p:txBody>
        </p:sp>
        <p:sp>
          <p:nvSpPr>
            <p:cNvPr id="147" name="Text Box 107">
              <a:extLst>
                <a:ext uri="{FF2B5EF4-FFF2-40B4-BE49-F238E27FC236}">
                  <a16:creationId xmlns:a16="http://schemas.microsoft.com/office/drawing/2014/main" id="{5B0B9052-4B52-70AA-5F9C-56B1A58DFB5E}"/>
                </a:ext>
              </a:extLst>
            </p:cNvPr>
            <p:cNvSpPr txBox="1">
              <a:spLocks noChangeArrowheads="1"/>
            </p:cNvSpPr>
            <p:nvPr/>
          </p:nvSpPr>
          <p:spPr bwMode="auto">
            <a:xfrm>
              <a:off x="2545" y="3456"/>
              <a:ext cx="527" cy="1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50000"/>
                </a:spcBef>
                <a:buFontTx/>
                <a:buNone/>
              </a:pPr>
              <a:r>
                <a:rPr lang="ja-JP" altLang="en-US" sz="1200" b="1" dirty="0"/>
                <a:t>（９）</a:t>
              </a:r>
            </a:p>
          </p:txBody>
        </p:sp>
        <p:sp>
          <p:nvSpPr>
            <p:cNvPr id="148" name="Text Box 108">
              <a:extLst>
                <a:ext uri="{FF2B5EF4-FFF2-40B4-BE49-F238E27FC236}">
                  <a16:creationId xmlns:a16="http://schemas.microsoft.com/office/drawing/2014/main" id="{9CCF8BB9-1C35-35C2-5C1B-776A1FBD09B9}"/>
                </a:ext>
              </a:extLst>
            </p:cNvPr>
            <p:cNvSpPr txBox="1">
              <a:spLocks noChangeArrowheads="1"/>
            </p:cNvSpPr>
            <p:nvPr/>
          </p:nvSpPr>
          <p:spPr bwMode="auto">
            <a:xfrm>
              <a:off x="3072" y="3456"/>
              <a:ext cx="528" cy="1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50000"/>
                </a:spcBef>
                <a:buFontTx/>
                <a:buNone/>
              </a:pPr>
              <a:r>
                <a:rPr lang="ja-JP" altLang="en-US" sz="1200" b="1"/>
                <a:t>（４）</a:t>
              </a:r>
            </a:p>
          </p:txBody>
        </p:sp>
        <p:sp>
          <p:nvSpPr>
            <p:cNvPr id="149" name="Text Box 109">
              <a:extLst>
                <a:ext uri="{FF2B5EF4-FFF2-40B4-BE49-F238E27FC236}">
                  <a16:creationId xmlns:a16="http://schemas.microsoft.com/office/drawing/2014/main" id="{727C94CD-A5FD-E4E3-081A-A633F3EB7E43}"/>
                </a:ext>
              </a:extLst>
            </p:cNvPr>
            <p:cNvSpPr txBox="1">
              <a:spLocks noChangeArrowheads="1"/>
            </p:cNvSpPr>
            <p:nvPr/>
          </p:nvSpPr>
          <p:spPr bwMode="auto">
            <a:xfrm>
              <a:off x="3552" y="3456"/>
              <a:ext cx="528" cy="1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50000"/>
                </a:spcBef>
                <a:buFontTx/>
                <a:buNone/>
              </a:pPr>
              <a:r>
                <a:rPr lang="ja-JP" altLang="en-US" sz="1200" b="1"/>
                <a:t>（３）</a:t>
              </a:r>
            </a:p>
          </p:txBody>
        </p:sp>
      </p:grpSp>
      <p:sp>
        <p:nvSpPr>
          <p:cNvPr id="150" name="テキスト ボックス 149">
            <a:extLst>
              <a:ext uri="{FF2B5EF4-FFF2-40B4-BE49-F238E27FC236}">
                <a16:creationId xmlns:a16="http://schemas.microsoft.com/office/drawing/2014/main" id="{07B1C594-533A-A146-9123-827C9F85CA39}"/>
              </a:ext>
            </a:extLst>
          </p:cNvPr>
          <p:cNvSpPr txBox="1"/>
          <p:nvPr/>
        </p:nvSpPr>
        <p:spPr>
          <a:xfrm>
            <a:off x="5392835" y="2155665"/>
            <a:ext cx="1268698" cy="369332"/>
          </a:xfrm>
          <a:prstGeom prst="rect">
            <a:avLst/>
          </a:prstGeom>
          <a:solidFill>
            <a:srgbClr val="00FFFF"/>
          </a:solidFill>
        </p:spPr>
        <p:txBody>
          <a:bodyPr wrap="square" rtlCol="0">
            <a:spAutoFit/>
          </a:bodyPr>
          <a:lstStyle/>
          <a:p>
            <a:pPr algn="ctr"/>
            <a:r>
              <a:rPr kumimoji="1" lang="ja-JP" altLang="en-US" dirty="0"/>
              <a:t>例</a:t>
            </a:r>
          </a:p>
        </p:txBody>
      </p:sp>
      <p:sp>
        <p:nvSpPr>
          <p:cNvPr id="153" name="テキスト ボックス 152">
            <a:extLst>
              <a:ext uri="{FF2B5EF4-FFF2-40B4-BE49-F238E27FC236}">
                <a16:creationId xmlns:a16="http://schemas.microsoft.com/office/drawing/2014/main" id="{B4A32528-8084-2049-433F-B0EDC29FFD5C}"/>
              </a:ext>
            </a:extLst>
          </p:cNvPr>
          <p:cNvSpPr txBox="1"/>
          <p:nvPr/>
        </p:nvSpPr>
        <p:spPr>
          <a:xfrm>
            <a:off x="4750855" y="1090088"/>
            <a:ext cx="6560272" cy="646331"/>
          </a:xfrm>
          <a:prstGeom prst="rect">
            <a:avLst/>
          </a:prstGeom>
          <a:noFill/>
        </p:spPr>
        <p:txBody>
          <a:bodyPr wrap="square" rtlCol="0">
            <a:spAutoFit/>
          </a:bodyPr>
          <a:lstStyle/>
          <a:p>
            <a:r>
              <a:rPr lang="ja-JP" altLang="en-US" b="1" dirty="0">
                <a:solidFill>
                  <a:srgbClr val="0000CC"/>
                </a:solidFill>
              </a:rPr>
              <a:t>問題としている不具合現象をいろいろな角度から層別する</a:t>
            </a:r>
            <a:endParaRPr lang="en-US" altLang="ja-JP" b="1" dirty="0">
              <a:solidFill>
                <a:srgbClr val="0000CC"/>
              </a:solidFill>
            </a:endParaRPr>
          </a:p>
        </p:txBody>
      </p:sp>
      <p:pic>
        <p:nvPicPr>
          <p:cNvPr id="154" name="図 153">
            <a:extLst>
              <a:ext uri="{FF2B5EF4-FFF2-40B4-BE49-F238E27FC236}">
                <a16:creationId xmlns:a16="http://schemas.microsoft.com/office/drawing/2014/main" id="{9455E402-4E59-69FF-6B96-380D8117D788}"/>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4391026" y="1211228"/>
            <a:ext cx="270193" cy="40405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4996503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4" name="図 3">
            <a:extLst>
              <a:ext uri="{FF2B5EF4-FFF2-40B4-BE49-F238E27FC236}">
                <a16:creationId xmlns:a16="http://schemas.microsoft.com/office/drawing/2014/main" id="{F6BFB5E2-C533-B68C-381E-295CE46C6F11}"/>
              </a:ext>
            </a:extLst>
          </p:cNvPr>
          <p:cNvPicPr>
            <a:picLocks noChangeAspect="1"/>
          </p:cNvPicPr>
          <p:nvPr/>
        </p:nvPicPr>
        <p:blipFill>
          <a:blip r:embed="rId2"/>
          <a:stretch>
            <a:fillRect/>
          </a:stretch>
        </p:blipFill>
        <p:spPr>
          <a:xfrm>
            <a:off x="218165" y="1025272"/>
            <a:ext cx="752436" cy="608818"/>
          </a:xfrm>
          <a:prstGeom prst="rect">
            <a:avLst/>
          </a:prstGeom>
        </p:spPr>
      </p:pic>
      <p:pic>
        <p:nvPicPr>
          <p:cNvPr id="5" name="図 4">
            <a:extLst>
              <a:ext uri="{FF2B5EF4-FFF2-40B4-BE49-F238E27FC236}">
                <a16:creationId xmlns:a16="http://schemas.microsoft.com/office/drawing/2014/main" id="{CBD2E7E3-F463-174B-0060-A7011DD17CE1}"/>
              </a:ext>
            </a:extLst>
          </p:cNvPr>
          <p:cNvPicPr>
            <a:picLocks noChangeAspect="1"/>
          </p:cNvPicPr>
          <p:nvPr/>
        </p:nvPicPr>
        <p:blipFill>
          <a:blip r:embed="rId2"/>
          <a:stretch>
            <a:fillRect/>
          </a:stretch>
        </p:blipFill>
        <p:spPr>
          <a:xfrm>
            <a:off x="970601" y="1025272"/>
            <a:ext cx="752436" cy="608818"/>
          </a:xfrm>
          <a:prstGeom prst="rect">
            <a:avLst/>
          </a:prstGeom>
        </p:spPr>
      </p:pic>
      <p:pic>
        <p:nvPicPr>
          <p:cNvPr id="6" name="図 5">
            <a:extLst>
              <a:ext uri="{FF2B5EF4-FFF2-40B4-BE49-F238E27FC236}">
                <a16:creationId xmlns:a16="http://schemas.microsoft.com/office/drawing/2014/main" id="{19BBC1C8-A6B5-116D-15DD-5B85B49BBD8B}"/>
              </a:ext>
            </a:extLst>
          </p:cNvPr>
          <p:cNvPicPr>
            <a:picLocks noChangeAspect="1"/>
          </p:cNvPicPr>
          <p:nvPr/>
        </p:nvPicPr>
        <p:blipFill>
          <a:blip r:embed="rId2"/>
          <a:stretch>
            <a:fillRect/>
          </a:stretch>
        </p:blipFill>
        <p:spPr>
          <a:xfrm>
            <a:off x="1789751" y="1025272"/>
            <a:ext cx="752436" cy="608818"/>
          </a:xfrm>
          <a:prstGeom prst="rect">
            <a:avLst/>
          </a:prstGeom>
        </p:spPr>
      </p:pic>
      <p:pic>
        <p:nvPicPr>
          <p:cNvPr id="7" name="図 6">
            <a:extLst>
              <a:ext uri="{FF2B5EF4-FFF2-40B4-BE49-F238E27FC236}">
                <a16:creationId xmlns:a16="http://schemas.microsoft.com/office/drawing/2014/main" id="{4CC77ED4-69E9-55CF-B9B7-FF704A3CAF92}"/>
              </a:ext>
            </a:extLst>
          </p:cNvPr>
          <p:cNvPicPr>
            <a:picLocks noChangeAspect="1"/>
          </p:cNvPicPr>
          <p:nvPr/>
        </p:nvPicPr>
        <p:blipFill>
          <a:blip r:embed="rId2"/>
          <a:stretch>
            <a:fillRect/>
          </a:stretch>
        </p:blipFill>
        <p:spPr>
          <a:xfrm>
            <a:off x="2713676" y="1025272"/>
            <a:ext cx="752436" cy="608818"/>
          </a:xfrm>
          <a:prstGeom prst="rect">
            <a:avLst/>
          </a:prstGeom>
        </p:spPr>
      </p:pic>
      <p:pic>
        <p:nvPicPr>
          <p:cNvPr id="8" name="図 7">
            <a:extLst>
              <a:ext uri="{FF2B5EF4-FFF2-40B4-BE49-F238E27FC236}">
                <a16:creationId xmlns:a16="http://schemas.microsoft.com/office/drawing/2014/main" id="{9073277D-FB96-3439-B11D-AC0CDCE3E8BF}"/>
              </a:ext>
            </a:extLst>
          </p:cNvPr>
          <p:cNvPicPr>
            <a:picLocks noChangeAspect="1"/>
          </p:cNvPicPr>
          <p:nvPr/>
        </p:nvPicPr>
        <p:blipFill>
          <a:blip r:embed="rId3"/>
          <a:stretch>
            <a:fillRect/>
          </a:stretch>
        </p:blipFill>
        <p:spPr>
          <a:xfrm>
            <a:off x="1503035" y="2173702"/>
            <a:ext cx="963996" cy="730300"/>
          </a:xfrm>
          <a:prstGeom prst="rect">
            <a:avLst/>
          </a:prstGeom>
        </p:spPr>
      </p:pic>
      <p:pic>
        <p:nvPicPr>
          <p:cNvPr id="9" name="図 8">
            <a:extLst>
              <a:ext uri="{FF2B5EF4-FFF2-40B4-BE49-F238E27FC236}">
                <a16:creationId xmlns:a16="http://schemas.microsoft.com/office/drawing/2014/main" id="{A307BAFD-C037-EAB2-E96D-B96AE33CD397}"/>
              </a:ext>
            </a:extLst>
          </p:cNvPr>
          <p:cNvPicPr>
            <a:picLocks noChangeAspect="1"/>
          </p:cNvPicPr>
          <p:nvPr/>
        </p:nvPicPr>
        <p:blipFill>
          <a:blip r:embed="rId3"/>
          <a:stretch>
            <a:fillRect/>
          </a:stretch>
        </p:blipFill>
        <p:spPr>
          <a:xfrm>
            <a:off x="2532757" y="2173702"/>
            <a:ext cx="963996" cy="730300"/>
          </a:xfrm>
          <a:prstGeom prst="rect">
            <a:avLst/>
          </a:prstGeom>
        </p:spPr>
      </p:pic>
      <p:pic>
        <p:nvPicPr>
          <p:cNvPr id="10" name="図 9">
            <a:extLst>
              <a:ext uri="{FF2B5EF4-FFF2-40B4-BE49-F238E27FC236}">
                <a16:creationId xmlns:a16="http://schemas.microsoft.com/office/drawing/2014/main" id="{5DC4EB68-6B56-81CA-9AA7-8656CC4AE34F}"/>
              </a:ext>
            </a:extLst>
          </p:cNvPr>
          <p:cNvPicPr>
            <a:picLocks noChangeAspect="1"/>
          </p:cNvPicPr>
          <p:nvPr/>
        </p:nvPicPr>
        <p:blipFill>
          <a:blip r:embed="rId3"/>
          <a:stretch>
            <a:fillRect/>
          </a:stretch>
        </p:blipFill>
        <p:spPr>
          <a:xfrm>
            <a:off x="3516548" y="2173702"/>
            <a:ext cx="963996" cy="730300"/>
          </a:xfrm>
          <a:prstGeom prst="rect">
            <a:avLst/>
          </a:prstGeom>
        </p:spPr>
      </p:pic>
      <p:pic>
        <p:nvPicPr>
          <p:cNvPr id="11" name="図 10">
            <a:extLst>
              <a:ext uri="{FF2B5EF4-FFF2-40B4-BE49-F238E27FC236}">
                <a16:creationId xmlns:a16="http://schemas.microsoft.com/office/drawing/2014/main" id="{CDC0267B-ACAF-4B9E-E319-8DFE6DD90EEA}"/>
              </a:ext>
            </a:extLst>
          </p:cNvPr>
          <p:cNvPicPr>
            <a:picLocks noChangeAspect="1"/>
          </p:cNvPicPr>
          <p:nvPr/>
        </p:nvPicPr>
        <p:blipFill>
          <a:blip r:embed="rId3"/>
          <a:stretch>
            <a:fillRect/>
          </a:stretch>
        </p:blipFill>
        <p:spPr>
          <a:xfrm>
            <a:off x="4592873" y="2173702"/>
            <a:ext cx="963996" cy="730300"/>
          </a:xfrm>
          <a:prstGeom prst="rect">
            <a:avLst/>
          </a:prstGeom>
        </p:spPr>
      </p:pic>
      <p:pic>
        <p:nvPicPr>
          <p:cNvPr id="12" name="図 11">
            <a:extLst>
              <a:ext uri="{FF2B5EF4-FFF2-40B4-BE49-F238E27FC236}">
                <a16:creationId xmlns:a16="http://schemas.microsoft.com/office/drawing/2014/main" id="{DB16B720-A8D9-4E55-C0A4-D8E71972AEA0}"/>
              </a:ext>
            </a:extLst>
          </p:cNvPr>
          <p:cNvPicPr>
            <a:picLocks noChangeAspect="1"/>
          </p:cNvPicPr>
          <p:nvPr/>
        </p:nvPicPr>
        <p:blipFill>
          <a:blip r:embed="rId4"/>
          <a:stretch>
            <a:fillRect/>
          </a:stretch>
        </p:blipFill>
        <p:spPr>
          <a:xfrm>
            <a:off x="6760547" y="2853819"/>
            <a:ext cx="670618" cy="685859"/>
          </a:xfrm>
          <a:prstGeom prst="rect">
            <a:avLst/>
          </a:prstGeom>
        </p:spPr>
      </p:pic>
      <p:pic>
        <p:nvPicPr>
          <p:cNvPr id="13" name="図 12">
            <a:extLst>
              <a:ext uri="{FF2B5EF4-FFF2-40B4-BE49-F238E27FC236}">
                <a16:creationId xmlns:a16="http://schemas.microsoft.com/office/drawing/2014/main" id="{C0FEBCBD-DF76-1CDF-4915-BB5AEDFA210C}"/>
              </a:ext>
            </a:extLst>
          </p:cNvPr>
          <p:cNvPicPr>
            <a:picLocks noChangeAspect="1"/>
          </p:cNvPicPr>
          <p:nvPr/>
        </p:nvPicPr>
        <p:blipFill>
          <a:blip r:embed="rId4"/>
          <a:stretch>
            <a:fillRect/>
          </a:stretch>
        </p:blipFill>
        <p:spPr>
          <a:xfrm>
            <a:off x="7501563" y="2853819"/>
            <a:ext cx="670618" cy="685859"/>
          </a:xfrm>
          <a:prstGeom prst="rect">
            <a:avLst/>
          </a:prstGeom>
        </p:spPr>
      </p:pic>
      <p:pic>
        <p:nvPicPr>
          <p:cNvPr id="14" name="図 13">
            <a:extLst>
              <a:ext uri="{FF2B5EF4-FFF2-40B4-BE49-F238E27FC236}">
                <a16:creationId xmlns:a16="http://schemas.microsoft.com/office/drawing/2014/main" id="{BF4B579C-B21A-1403-9BF6-6599EA2995A0}"/>
              </a:ext>
            </a:extLst>
          </p:cNvPr>
          <p:cNvPicPr>
            <a:picLocks noChangeAspect="1"/>
          </p:cNvPicPr>
          <p:nvPr/>
        </p:nvPicPr>
        <p:blipFill>
          <a:blip r:embed="rId4"/>
          <a:stretch>
            <a:fillRect/>
          </a:stretch>
        </p:blipFill>
        <p:spPr>
          <a:xfrm>
            <a:off x="8172181" y="2853819"/>
            <a:ext cx="670618" cy="685859"/>
          </a:xfrm>
          <a:prstGeom prst="rect">
            <a:avLst/>
          </a:prstGeom>
        </p:spPr>
      </p:pic>
      <p:pic>
        <p:nvPicPr>
          <p:cNvPr id="15" name="図 14">
            <a:extLst>
              <a:ext uri="{FF2B5EF4-FFF2-40B4-BE49-F238E27FC236}">
                <a16:creationId xmlns:a16="http://schemas.microsoft.com/office/drawing/2014/main" id="{E28C2C10-0FAF-BAB3-E466-3F09D6058F79}"/>
              </a:ext>
            </a:extLst>
          </p:cNvPr>
          <p:cNvPicPr>
            <a:picLocks noChangeAspect="1"/>
          </p:cNvPicPr>
          <p:nvPr/>
        </p:nvPicPr>
        <p:blipFill>
          <a:blip r:embed="rId5"/>
          <a:stretch>
            <a:fillRect/>
          </a:stretch>
        </p:blipFill>
        <p:spPr>
          <a:xfrm>
            <a:off x="6698915" y="1533262"/>
            <a:ext cx="636325" cy="506774"/>
          </a:xfrm>
          <a:prstGeom prst="rect">
            <a:avLst/>
          </a:prstGeom>
        </p:spPr>
      </p:pic>
      <p:pic>
        <p:nvPicPr>
          <p:cNvPr id="16" name="図 15">
            <a:extLst>
              <a:ext uri="{FF2B5EF4-FFF2-40B4-BE49-F238E27FC236}">
                <a16:creationId xmlns:a16="http://schemas.microsoft.com/office/drawing/2014/main" id="{FCB3B37D-BD5A-3311-52EF-8062546F2C79}"/>
              </a:ext>
            </a:extLst>
          </p:cNvPr>
          <p:cNvPicPr>
            <a:picLocks noChangeAspect="1"/>
          </p:cNvPicPr>
          <p:nvPr/>
        </p:nvPicPr>
        <p:blipFill>
          <a:blip r:embed="rId5"/>
          <a:stretch>
            <a:fillRect/>
          </a:stretch>
        </p:blipFill>
        <p:spPr>
          <a:xfrm>
            <a:off x="7344496" y="1533262"/>
            <a:ext cx="636325" cy="506774"/>
          </a:xfrm>
          <a:prstGeom prst="rect">
            <a:avLst/>
          </a:prstGeom>
        </p:spPr>
      </p:pic>
      <p:sp>
        <p:nvSpPr>
          <p:cNvPr id="17" name="テキスト ボックス 16">
            <a:extLst>
              <a:ext uri="{FF2B5EF4-FFF2-40B4-BE49-F238E27FC236}">
                <a16:creationId xmlns:a16="http://schemas.microsoft.com/office/drawing/2014/main" id="{90384D5D-172F-9A34-AEF0-EC273CF05F82}"/>
              </a:ext>
            </a:extLst>
          </p:cNvPr>
          <p:cNvSpPr txBox="1"/>
          <p:nvPr/>
        </p:nvSpPr>
        <p:spPr>
          <a:xfrm>
            <a:off x="980785" y="201468"/>
            <a:ext cx="1256059" cy="369332"/>
          </a:xfrm>
          <a:prstGeom prst="rect">
            <a:avLst/>
          </a:prstGeom>
          <a:noFill/>
        </p:spPr>
        <p:txBody>
          <a:bodyPr wrap="square" rtlCol="0">
            <a:spAutoFit/>
          </a:bodyPr>
          <a:lstStyle/>
          <a:p>
            <a:r>
              <a:rPr kumimoji="1" lang="ja-JP" altLang="en-US" b="1" dirty="0"/>
              <a:t>層別</a:t>
            </a:r>
          </a:p>
        </p:txBody>
      </p:sp>
      <p:pic>
        <p:nvPicPr>
          <p:cNvPr id="18" name="図 17">
            <a:extLst>
              <a:ext uri="{FF2B5EF4-FFF2-40B4-BE49-F238E27FC236}">
                <a16:creationId xmlns:a16="http://schemas.microsoft.com/office/drawing/2014/main" id="{B73FAAD6-831A-BA3D-714F-A900A48F75CF}"/>
              </a:ext>
            </a:extLst>
          </p:cNvPr>
          <p:cNvPicPr>
            <a:picLocks noChangeAspect="1"/>
          </p:cNvPicPr>
          <p:nvPr/>
        </p:nvPicPr>
        <p:blipFill>
          <a:blip r:embed="rId2"/>
          <a:stretch>
            <a:fillRect/>
          </a:stretch>
        </p:blipFill>
        <p:spPr>
          <a:xfrm>
            <a:off x="3637601" y="1025272"/>
            <a:ext cx="752436" cy="608818"/>
          </a:xfrm>
          <a:prstGeom prst="rect">
            <a:avLst/>
          </a:prstGeom>
        </p:spPr>
      </p:pic>
      <p:pic>
        <p:nvPicPr>
          <p:cNvPr id="19" name="図 18">
            <a:extLst>
              <a:ext uri="{FF2B5EF4-FFF2-40B4-BE49-F238E27FC236}">
                <a16:creationId xmlns:a16="http://schemas.microsoft.com/office/drawing/2014/main" id="{8C547EA2-0A02-CFAC-8E93-0D033BE93A80}"/>
              </a:ext>
            </a:extLst>
          </p:cNvPr>
          <p:cNvPicPr>
            <a:picLocks noChangeAspect="1"/>
          </p:cNvPicPr>
          <p:nvPr/>
        </p:nvPicPr>
        <p:blipFill>
          <a:blip r:embed="rId2"/>
          <a:stretch>
            <a:fillRect/>
          </a:stretch>
        </p:blipFill>
        <p:spPr>
          <a:xfrm>
            <a:off x="4431851" y="1025272"/>
            <a:ext cx="752436" cy="608818"/>
          </a:xfrm>
          <a:prstGeom prst="rect">
            <a:avLst/>
          </a:prstGeom>
        </p:spPr>
      </p:pic>
      <p:pic>
        <p:nvPicPr>
          <p:cNvPr id="20" name="図 19">
            <a:extLst>
              <a:ext uri="{FF2B5EF4-FFF2-40B4-BE49-F238E27FC236}">
                <a16:creationId xmlns:a16="http://schemas.microsoft.com/office/drawing/2014/main" id="{60C1F0ED-914F-8E1C-90AD-18CFDDD2E7E5}"/>
              </a:ext>
            </a:extLst>
          </p:cNvPr>
          <p:cNvPicPr>
            <a:picLocks noChangeAspect="1"/>
          </p:cNvPicPr>
          <p:nvPr/>
        </p:nvPicPr>
        <p:blipFill>
          <a:blip r:embed="rId3"/>
          <a:stretch>
            <a:fillRect/>
          </a:stretch>
        </p:blipFill>
        <p:spPr>
          <a:xfrm>
            <a:off x="468641" y="2173702"/>
            <a:ext cx="963996" cy="730300"/>
          </a:xfrm>
          <a:prstGeom prst="rect">
            <a:avLst/>
          </a:prstGeom>
        </p:spPr>
      </p:pic>
      <p:pic>
        <p:nvPicPr>
          <p:cNvPr id="21" name="図 20">
            <a:extLst>
              <a:ext uri="{FF2B5EF4-FFF2-40B4-BE49-F238E27FC236}">
                <a16:creationId xmlns:a16="http://schemas.microsoft.com/office/drawing/2014/main" id="{3B655818-061E-BCE7-4B19-DD7E454C6914}"/>
              </a:ext>
            </a:extLst>
          </p:cNvPr>
          <p:cNvPicPr>
            <a:picLocks noChangeAspect="1"/>
          </p:cNvPicPr>
          <p:nvPr/>
        </p:nvPicPr>
        <p:blipFill>
          <a:blip r:embed="rId5"/>
          <a:stretch>
            <a:fillRect/>
          </a:stretch>
        </p:blipFill>
        <p:spPr>
          <a:xfrm>
            <a:off x="7910440" y="1533262"/>
            <a:ext cx="636325" cy="506774"/>
          </a:xfrm>
          <a:prstGeom prst="rect">
            <a:avLst/>
          </a:prstGeom>
        </p:spPr>
      </p:pic>
      <p:pic>
        <p:nvPicPr>
          <p:cNvPr id="22" name="図 21">
            <a:extLst>
              <a:ext uri="{FF2B5EF4-FFF2-40B4-BE49-F238E27FC236}">
                <a16:creationId xmlns:a16="http://schemas.microsoft.com/office/drawing/2014/main" id="{E7EC0F43-C19A-04EB-63C3-F75008552B7A}"/>
              </a:ext>
            </a:extLst>
          </p:cNvPr>
          <p:cNvPicPr>
            <a:picLocks noChangeAspect="1"/>
          </p:cNvPicPr>
          <p:nvPr/>
        </p:nvPicPr>
        <p:blipFill>
          <a:blip r:embed="rId5"/>
          <a:stretch>
            <a:fillRect/>
          </a:stretch>
        </p:blipFill>
        <p:spPr>
          <a:xfrm>
            <a:off x="8524636" y="1533262"/>
            <a:ext cx="636325" cy="506774"/>
          </a:xfrm>
          <a:prstGeom prst="rect">
            <a:avLst/>
          </a:prstGeom>
        </p:spPr>
      </p:pic>
      <p:pic>
        <p:nvPicPr>
          <p:cNvPr id="23" name="図 22">
            <a:extLst>
              <a:ext uri="{FF2B5EF4-FFF2-40B4-BE49-F238E27FC236}">
                <a16:creationId xmlns:a16="http://schemas.microsoft.com/office/drawing/2014/main" id="{CC70B0D4-4A09-94F6-1931-9ADC3FDFC2CA}"/>
              </a:ext>
            </a:extLst>
          </p:cNvPr>
          <p:cNvPicPr>
            <a:picLocks noChangeAspect="1"/>
          </p:cNvPicPr>
          <p:nvPr/>
        </p:nvPicPr>
        <p:blipFill>
          <a:blip r:embed="rId5"/>
          <a:stretch>
            <a:fillRect/>
          </a:stretch>
        </p:blipFill>
        <p:spPr>
          <a:xfrm>
            <a:off x="9160961" y="1533262"/>
            <a:ext cx="636325" cy="506774"/>
          </a:xfrm>
          <a:prstGeom prst="rect">
            <a:avLst/>
          </a:prstGeom>
        </p:spPr>
      </p:pic>
      <p:pic>
        <p:nvPicPr>
          <p:cNvPr id="24" name="図 23">
            <a:extLst>
              <a:ext uri="{FF2B5EF4-FFF2-40B4-BE49-F238E27FC236}">
                <a16:creationId xmlns:a16="http://schemas.microsoft.com/office/drawing/2014/main" id="{4093AC0F-2AF6-F33D-9E4A-B7CA985C25E3}"/>
              </a:ext>
            </a:extLst>
          </p:cNvPr>
          <p:cNvPicPr>
            <a:picLocks noChangeAspect="1"/>
          </p:cNvPicPr>
          <p:nvPr/>
        </p:nvPicPr>
        <p:blipFill>
          <a:blip r:embed="rId4"/>
          <a:stretch>
            <a:fillRect/>
          </a:stretch>
        </p:blipFill>
        <p:spPr>
          <a:xfrm>
            <a:off x="8842798" y="2853819"/>
            <a:ext cx="670618" cy="685859"/>
          </a:xfrm>
          <a:prstGeom prst="rect">
            <a:avLst/>
          </a:prstGeom>
        </p:spPr>
      </p:pic>
      <p:pic>
        <p:nvPicPr>
          <p:cNvPr id="26" name="図 25">
            <a:extLst>
              <a:ext uri="{FF2B5EF4-FFF2-40B4-BE49-F238E27FC236}">
                <a16:creationId xmlns:a16="http://schemas.microsoft.com/office/drawing/2014/main" id="{FE90705A-68A3-A893-53BB-41F618868E33}"/>
              </a:ext>
            </a:extLst>
          </p:cNvPr>
          <p:cNvPicPr>
            <a:picLocks noChangeAspect="1"/>
          </p:cNvPicPr>
          <p:nvPr/>
        </p:nvPicPr>
        <p:blipFill>
          <a:blip r:embed="rId6"/>
          <a:stretch>
            <a:fillRect/>
          </a:stretch>
        </p:blipFill>
        <p:spPr>
          <a:xfrm>
            <a:off x="356161" y="4076700"/>
            <a:ext cx="853513" cy="537256"/>
          </a:xfrm>
          <a:prstGeom prst="rect">
            <a:avLst/>
          </a:prstGeom>
        </p:spPr>
      </p:pic>
      <p:pic>
        <p:nvPicPr>
          <p:cNvPr id="28" name="図 27">
            <a:extLst>
              <a:ext uri="{FF2B5EF4-FFF2-40B4-BE49-F238E27FC236}">
                <a16:creationId xmlns:a16="http://schemas.microsoft.com/office/drawing/2014/main" id="{C80C7FAD-FA38-761B-37C9-88C672E37BC6}"/>
              </a:ext>
            </a:extLst>
          </p:cNvPr>
          <p:cNvPicPr>
            <a:picLocks noChangeAspect="1"/>
          </p:cNvPicPr>
          <p:nvPr/>
        </p:nvPicPr>
        <p:blipFill>
          <a:blip r:embed="rId7"/>
          <a:stretch>
            <a:fillRect/>
          </a:stretch>
        </p:blipFill>
        <p:spPr>
          <a:xfrm>
            <a:off x="468641" y="3275914"/>
            <a:ext cx="845718" cy="527527"/>
          </a:xfrm>
          <a:prstGeom prst="rect">
            <a:avLst/>
          </a:prstGeom>
        </p:spPr>
      </p:pic>
      <p:pic>
        <p:nvPicPr>
          <p:cNvPr id="30" name="図 29">
            <a:extLst>
              <a:ext uri="{FF2B5EF4-FFF2-40B4-BE49-F238E27FC236}">
                <a16:creationId xmlns:a16="http://schemas.microsoft.com/office/drawing/2014/main" id="{04D7F400-ED97-55D8-47FE-97AE2A13BE9B}"/>
              </a:ext>
            </a:extLst>
          </p:cNvPr>
          <p:cNvPicPr>
            <a:picLocks noChangeAspect="1"/>
          </p:cNvPicPr>
          <p:nvPr/>
        </p:nvPicPr>
        <p:blipFill>
          <a:blip r:embed="rId8"/>
          <a:stretch>
            <a:fillRect/>
          </a:stretch>
        </p:blipFill>
        <p:spPr>
          <a:xfrm>
            <a:off x="392274" y="4783506"/>
            <a:ext cx="1018271" cy="470759"/>
          </a:xfrm>
          <a:prstGeom prst="rect">
            <a:avLst/>
          </a:prstGeom>
        </p:spPr>
      </p:pic>
      <p:pic>
        <p:nvPicPr>
          <p:cNvPr id="31" name="図 30">
            <a:extLst>
              <a:ext uri="{FF2B5EF4-FFF2-40B4-BE49-F238E27FC236}">
                <a16:creationId xmlns:a16="http://schemas.microsoft.com/office/drawing/2014/main" id="{BB94A3AC-9C38-E1D9-7DB2-F08B81CAFA94}"/>
              </a:ext>
            </a:extLst>
          </p:cNvPr>
          <p:cNvPicPr>
            <a:picLocks noChangeAspect="1"/>
          </p:cNvPicPr>
          <p:nvPr/>
        </p:nvPicPr>
        <p:blipFill>
          <a:blip r:embed="rId7"/>
          <a:stretch>
            <a:fillRect/>
          </a:stretch>
        </p:blipFill>
        <p:spPr>
          <a:xfrm>
            <a:off x="1327317" y="3275914"/>
            <a:ext cx="845718" cy="527527"/>
          </a:xfrm>
          <a:prstGeom prst="rect">
            <a:avLst/>
          </a:prstGeom>
        </p:spPr>
      </p:pic>
      <p:pic>
        <p:nvPicPr>
          <p:cNvPr id="32" name="図 31">
            <a:extLst>
              <a:ext uri="{FF2B5EF4-FFF2-40B4-BE49-F238E27FC236}">
                <a16:creationId xmlns:a16="http://schemas.microsoft.com/office/drawing/2014/main" id="{196439B7-1C20-F3D4-F3CE-6F2A349CCD0F}"/>
              </a:ext>
            </a:extLst>
          </p:cNvPr>
          <p:cNvPicPr>
            <a:picLocks noChangeAspect="1"/>
          </p:cNvPicPr>
          <p:nvPr/>
        </p:nvPicPr>
        <p:blipFill>
          <a:blip r:embed="rId6"/>
          <a:stretch>
            <a:fillRect/>
          </a:stretch>
        </p:blipFill>
        <p:spPr>
          <a:xfrm>
            <a:off x="1131520" y="4008570"/>
            <a:ext cx="853513" cy="537256"/>
          </a:xfrm>
          <a:prstGeom prst="rect">
            <a:avLst/>
          </a:prstGeom>
        </p:spPr>
      </p:pic>
      <p:pic>
        <p:nvPicPr>
          <p:cNvPr id="33" name="図 32">
            <a:extLst>
              <a:ext uri="{FF2B5EF4-FFF2-40B4-BE49-F238E27FC236}">
                <a16:creationId xmlns:a16="http://schemas.microsoft.com/office/drawing/2014/main" id="{FDFD28A2-F1D6-0EFA-80F6-AF19E130AA0F}"/>
              </a:ext>
            </a:extLst>
          </p:cNvPr>
          <p:cNvPicPr>
            <a:picLocks noChangeAspect="1"/>
          </p:cNvPicPr>
          <p:nvPr/>
        </p:nvPicPr>
        <p:blipFill>
          <a:blip r:embed="rId6"/>
          <a:stretch>
            <a:fillRect/>
          </a:stretch>
        </p:blipFill>
        <p:spPr>
          <a:xfrm>
            <a:off x="1985033" y="4042635"/>
            <a:ext cx="853513" cy="537256"/>
          </a:xfrm>
          <a:prstGeom prst="rect">
            <a:avLst/>
          </a:prstGeom>
        </p:spPr>
      </p:pic>
      <p:pic>
        <p:nvPicPr>
          <p:cNvPr id="34" name="図 33">
            <a:extLst>
              <a:ext uri="{FF2B5EF4-FFF2-40B4-BE49-F238E27FC236}">
                <a16:creationId xmlns:a16="http://schemas.microsoft.com/office/drawing/2014/main" id="{9EE3D723-FFCF-5329-D68B-F695ED7973C4}"/>
              </a:ext>
            </a:extLst>
          </p:cNvPr>
          <p:cNvPicPr>
            <a:picLocks noChangeAspect="1"/>
          </p:cNvPicPr>
          <p:nvPr/>
        </p:nvPicPr>
        <p:blipFill>
          <a:blip r:embed="rId6"/>
          <a:stretch>
            <a:fillRect/>
          </a:stretch>
        </p:blipFill>
        <p:spPr>
          <a:xfrm>
            <a:off x="2722252" y="4042635"/>
            <a:ext cx="853513" cy="537256"/>
          </a:xfrm>
          <a:prstGeom prst="rect">
            <a:avLst/>
          </a:prstGeom>
        </p:spPr>
      </p:pic>
    </p:spTree>
    <p:extLst>
      <p:ext uri="{BB962C8B-B14F-4D97-AF65-F5344CB8AC3E}">
        <p14:creationId xmlns:p14="http://schemas.microsoft.com/office/powerpoint/2010/main" val="80365998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 4">
            <a:extLst>
              <a:ext uri="{FF2B5EF4-FFF2-40B4-BE49-F238E27FC236}">
                <a16:creationId xmlns:a16="http://schemas.microsoft.com/office/drawing/2014/main" id="{759461CB-08C3-F6DD-DE0B-8EC4F9FD527B}"/>
              </a:ext>
            </a:extLst>
          </p:cNvPr>
          <p:cNvGraphicFramePr>
            <a:graphicFrameLocks noGrp="1"/>
          </p:cNvGraphicFramePr>
          <p:nvPr>
            <p:extLst>
              <p:ext uri="{D42A27DB-BD31-4B8C-83A1-F6EECF244321}">
                <p14:modId xmlns:p14="http://schemas.microsoft.com/office/powerpoint/2010/main" val="12885212"/>
              </p:ext>
            </p:extLst>
          </p:nvPr>
        </p:nvGraphicFramePr>
        <p:xfrm>
          <a:off x="731520" y="2396066"/>
          <a:ext cx="10789919" cy="3413760"/>
        </p:xfrm>
        <a:graphic>
          <a:graphicData uri="http://schemas.openxmlformats.org/drawingml/2006/table">
            <a:tbl>
              <a:tblPr firstRow="1" bandRow="1">
                <a:tableStyleId>{5C22544A-7EE6-4342-B048-85BDC9FD1C3A}</a:tableStyleId>
              </a:tblPr>
              <a:tblGrid>
                <a:gridCol w="1541417">
                  <a:extLst>
                    <a:ext uri="{9D8B030D-6E8A-4147-A177-3AD203B41FA5}">
                      <a16:colId xmlns:a16="http://schemas.microsoft.com/office/drawing/2014/main" val="453884779"/>
                    </a:ext>
                  </a:extLst>
                </a:gridCol>
                <a:gridCol w="1541417">
                  <a:extLst>
                    <a:ext uri="{9D8B030D-6E8A-4147-A177-3AD203B41FA5}">
                      <a16:colId xmlns:a16="http://schemas.microsoft.com/office/drawing/2014/main" val="1287607761"/>
                    </a:ext>
                  </a:extLst>
                </a:gridCol>
                <a:gridCol w="1541417">
                  <a:extLst>
                    <a:ext uri="{9D8B030D-6E8A-4147-A177-3AD203B41FA5}">
                      <a16:colId xmlns:a16="http://schemas.microsoft.com/office/drawing/2014/main" val="579957902"/>
                    </a:ext>
                  </a:extLst>
                </a:gridCol>
                <a:gridCol w="1541417">
                  <a:extLst>
                    <a:ext uri="{9D8B030D-6E8A-4147-A177-3AD203B41FA5}">
                      <a16:colId xmlns:a16="http://schemas.microsoft.com/office/drawing/2014/main" val="32136268"/>
                    </a:ext>
                  </a:extLst>
                </a:gridCol>
                <a:gridCol w="1541417">
                  <a:extLst>
                    <a:ext uri="{9D8B030D-6E8A-4147-A177-3AD203B41FA5}">
                      <a16:colId xmlns:a16="http://schemas.microsoft.com/office/drawing/2014/main" val="1166297257"/>
                    </a:ext>
                  </a:extLst>
                </a:gridCol>
                <a:gridCol w="1541417">
                  <a:extLst>
                    <a:ext uri="{9D8B030D-6E8A-4147-A177-3AD203B41FA5}">
                      <a16:colId xmlns:a16="http://schemas.microsoft.com/office/drawing/2014/main" val="2408086805"/>
                    </a:ext>
                  </a:extLst>
                </a:gridCol>
                <a:gridCol w="1541417">
                  <a:extLst>
                    <a:ext uri="{9D8B030D-6E8A-4147-A177-3AD203B41FA5}">
                      <a16:colId xmlns:a16="http://schemas.microsoft.com/office/drawing/2014/main" val="385989653"/>
                    </a:ext>
                  </a:extLst>
                </a:gridCol>
              </a:tblGrid>
              <a:tr h="258742">
                <a:tc>
                  <a:txBody>
                    <a:bodyPr/>
                    <a:lstStyle/>
                    <a:p>
                      <a:pPr algn="ctr"/>
                      <a:r>
                        <a:rPr kumimoji="1" lang="ja-JP" altLang="en-US" sz="1400" dirty="0">
                          <a:solidFill>
                            <a:schemeClr val="tx1"/>
                          </a:solidFill>
                        </a:rPr>
                        <a:t>月曜</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kumimoji="1" lang="ja-JP" altLang="en-US" sz="1400" dirty="0">
                          <a:solidFill>
                            <a:schemeClr val="tx1"/>
                          </a:solidFill>
                        </a:rPr>
                        <a:t>火曜</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kumimoji="1" lang="ja-JP" altLang="en-US" sz="1400" dirty="0">
                          <a:solidFill>
                            <a:schemeClr val="tx1"/>
                          </a:solidFill>
                        </a:rPr>
                        <a:t>水曜</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kumimoji="1" lang="ja-JP" altLang="en-US" sz="1400" dirty="0">
                          <a:solidFill>
                            <a:schemeClr val="tx1"/>
                          </a:solidFill>
                        </a:rPr>
                        <a:t>木曜</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kumimoji="1" lang="ja-JP" altLang="en-US" sz="1400" dirty="0">
                          <a:solidFill>
                            <a:schemeClr val="tx1"/>
                          </a:solidFill>
                        </a:rPr>
                        <a:t>金曜</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kumimoji="1" lang="ja-JP" altLang="en-US" sz="1400" dirty="0">
                          <a:solidFill>
                            <a:schemeClr val="tx1"/>
                          </a:solidFill>
                        </a:rPr>
                        <a:t>土曜</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kumimoji="1" lang="ja-JP" altLang="en-US" sz="1400" dirty="0">
                          <a:solidFill>
                            <a:schemeClr val="tx1"/>
                          </a:solidFill>
                        </a:rPr>
                        <a:t>日曜</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536377420"/>
                  </a:ext>
                </a:extLst>
              </a:tr>
              <a:tr h="2223347">
                <a:tc>
                  <a:txBody>
                    <a:bodyPr/>
                    <a:lstStyle/>
                    <a:p>
                      <a:endParaRPr kumimoji="1" lang="ja-JP" altLang="en-US">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kumimoji="1" lang="ja-JP" altLang="en-US">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kumimoji="1" lang="ja-JP" altLang="en-US">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kumimoji="1" lang="en-US" altLang="ja-JP" dirty="0">
                        <a:solidFill>
                          <a:schemeClr val="tx1"/>
                        </a:solidFill>
                      </a:endParaRPr>
                    </a:p>
                    <a:p>
                      <a:endParaRPr kumimoji="1" lang="en-US" altLang="ja-JP" dirty="0">
                        <a:solidFill>
                          <a:schemeClr val="tx1"/>
                        </a:solidFill>
                      </a:endParaRPr>
                    </a:p>
                    <a:p>
                      <a:endParaRPr kumimoji="1" lang="en-US" altLang="ja-JP" dirty="0">
                        <a:solidFill>
                          <a:schemeClr val="tx1"/>
                        </a:solidFill>
                      </a:endParaRPr>
                    </a:p>
                    <a:p>
                      <a:endParaRPr kumimoji="1" lang="en-US" altLang="ja-JP" dirty="0">
                        <a:solidFill>
                          <a:schemeClr val="tx1"/>
                        </a:solidFill>
                      </a:endParaRPr>
                    </a:p>
                    <a:p>
                      <a:endParaRPr kumimoji="1" lang="en-US" altLang="ja-JP" dirty="0">
                        <a:solidFill>
                          <a:schemeClr val="tx1"/>
                        </a:solidFill>
                      </a:endParaRPr>
                    </a:p>
                    <a:p>
                      <a:endParaRPr kumimoji="1" lang="en-US" altLang="ja-JP" dirty="0">
                        <a:solidFill>
                          <a:schemeClr val="tx1"/>
                        </a:solidFill>
                      </a:endParaRPr>
                    </a:p>
                    <a:p>
                      <a:endParaRPr kumimoji="1" lang="en-US" altLang="ja-JP" dirty="0">
                        <a:solidFill>
                          <a:schemeClr val="tx1"/>
                        </a:solidFill>
                      </a:endParaRPr>
                    </a:p>
                    <a:p>
                      <a:endParaRPr kumimoji="1" lang="en-US" altLang="ja-JP" dirty="0">
                        <a:solidFill>
                          <a:schemeClr val="tx1"/>
                        </a:solidFill>
                      </a:endParaRPr>
                    </a:p>
                    <a:p>
                      <a:endParaRPr kumimoji="1" lang="en-US" altLang="ja-JP" dirty="0">
                        <a:solidFill>
                          <a:schemeClr val="tx1"/>
                        </a:solidFill>
                      </a:endParaRPr>
                    </a:p>
                    <a:p>
                      <a:endParaRPr kumimoji="1" lang="en-US" altLang="ja-JP" dirty="0">
                        <a:solidFill>
                          <a:schemeClr val="tx1"/>
                        </a:solidFill>
                      </a:endParaRPr>
                    </a:p>
                    <a:p>
                      <a:endParaRPr kumimoji="1" lang="en-US" altLang="ja-JP"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kumimoji="1" lang="ja-JP" altLang="en-US">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kumimoji="1" lang="ja-JP" alt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kumimoji="1" lang="ja-JP" alt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245088518"/>
                  </a:ext>
                </a:extLst>
              </a:tr>
            </a:tbl>
          </a:graphicData>
        </a:graphic>
      </p:graphicFrame>
      <p:pic>
        <p:nvPicPr>
          <p:cNvPr id="5" name="図 4">
            <a:extLst>
              <a:ext uri="{FF2B5EF4-FFF2-40B4-BE49-F238E27FC236}">
                <a16:creationId xmlns:a16="http://schemas.microsoft.com/office/drawing/2014/main" id="{0F5C872C-E7C6-080F-368F-2FA5466CBC37}"/>
              </a:ext>
            </a:extLst>
          </p:cNvPr>
          <p:cNvPicPr>
            <a:picLocks noChangeAspect="1"/>
          </p:cNvPicPr>
          <p:nvPr/>
        </p:nvPicPr>
        <p:blipFill>
          <a:blip r:embed="rId2"/>
          <a:stretch>
            <a:fillRect/>
          </a:stretch>
        </p:blipFill>
        <p:spPr>
          <a:xfrm>
            <a:off x="839957" y="2802256"/>
            <a:ext cx="360219" cy="291464"/>
          </a:xfrm>
          <a:prstGeom prst="rect">
            <a:avLst/>
          </a:prstGeom>
        </p:spPr>
      </p:pic>
      <p:pic>
        <p:nvPicPr>
          <p:cNvPr id="6" name="図 5">
            <a:extLst>
              <a:ext uri="{FF2B5EF4-FFF2-40B4-BE49-F238E27FC236}">
                <a16:creationId xmlns:a16="http://schemas.microsoft.com/office/drawing/2014/main" id="{A9772EA6-739E-2F11-DFB7-09E5F6AEB831}"/>
              </a:ext>
            </a:extLst>
          </p:cNvPr>
          <p:cNvPicPr>
            <a:picLocks noChangeAspect="1"/>
          </p:cNvPicPr>
          <p:nvPr/>
        </p:nvPicPr>
        <p:blipFill>
          <a:blip r:embed="rId3"/>
          <a:stretch>
            <a:fillRect/>
          </a:stretch>
        </p:blipFill>
        <p:spPr>
          <a:xfrm>
            <a:off x="797588" y="3574302"/>
            <a:ext cx="444956" cy="337088"/>
          </a:xfrm>
          <a:prstGeom prst="rect">
            <a:avLst/>
          </a:prstGeom>
        </p:spPr>
      </p:pic>
      <p:pic>
        <p:nvPicPr>
          <p:cNvPr id="7" name="図 6">
            <a:extLst>
              <a:ext uri="{FF2B5EF4-FFF2-40B4-BE49-F238E27FC236}">
                <a16:creationId xmlns:a16="http://schemas.microsoft.com/office/drawing/2014/main" id="{F75815E7-A044-CD1D-73E6-E366B29E192D}"/>
              </a:ext>
            </a:extLst>
          </p:cNvPr>
          <p:cNvPicPr>
            <a:picLocks noChangeAspect="1"/>
          </p:cNvPicPr>
          <p:nvPr/>
        </p:nvPicPr>
        <p:blipFill>
          <a:blip r:embed="rId4"/>
          <a:stretch>
            <a:fillRect/>
          </a:stretch>
        </p:blipFill>
        <p:spPr>
          <a:xfrm>
            <a:off x="839957" y="3980492"/>
            <a:ext cx="347820" cy="355725"/>
          </a:xfrm>
          <a:prstGeom prst="rect">
            <a:avLst/>
          </a:prstGeom>
        </p:spPr>
      </p:pic>
      <p:pic>
        <p:nvPicPr>
          <p:cNvPr id="8" name="図 7">
            <a:extLst>
              <a:ext uri="{FF2B5EF4-FFF2-40B4-BE49-F238E27FC236}">
                <a16:creationId xmlns:a16="http://schemas.microsoft.com/office/drawing/2014/main" id="{C98D18A3-FC3E-8FA9-4945-F5D40037A197}"/>
              </a:ext>
            </a:extLst>
          </p:cNvPr>
          <p:cNvPicPr>
            <a:picLocks noChangeAspect="1"/>
          </p:cNvPicPr>
          <p:nvPr/>
        </p:nvPicPr>
        <p:blipFill>
          <a:blip r:embed="rId2"/>
          <a:stretch>
            <a:fillRect/>
          </a:stretch>
        </p:blipFill>
        <p:spPr>
          <a:xfrm>
            <a:off x="1128503" y="2802256"/>
            <a:ext cx="360219" cy="291464"/>
          </a:xfrm>
          <a:prstGeom prst="rect">
            <a:avLst/>
          </a:prstGeom>
        </p:spPr>
      </p:pic>
      <p:pic>
        <p:nvPicPr>
          <p:cNvPr id="9" name="図 8">
            <a:extLst>
              <a:ext uri="{FF2B5EF4-FFF2-40B4-BE49-F238E27FC236}">
                <a16:creationId xmlns:a16="http://schemas.microsoft.com/office/drawing/2014/main" id="{E268BC98-1B57-4649-2F41-2EA4AC605F03}"/>
              </a:ext>
            </a:extLst>
          </p:cNvPr>
          <p:cNvPicPr>
            <a:picLocks noChangeAspect="1"/>
          </p:cNvPicPr>
          <p:nvPr/>
        </p:nvPicPr>
        <p:blipFill>
          <a:blip r:embed="rId2"/>
          <a:stretch>
            <a:fillRect/>
          </a:stretch>
        </p:blipFill>
        <p:spPr>
          <a:xfrm>
            <a:off x="1417049" y="2802256"/>
            <a:ext cx="360219" cy="291464"/>
          </a:xfrm>
          <a:prstGeom prst="rect">
            <a:avLst/>
          </a:prstGeom>
        </p:spPr>
      </p:pic>
      <p:pic>
        <p:nvPicPr>
          <p:cNvPr id="11" name="図 10">
            <a:extLst>
              <a:ext uri="{FF2B5EF4-FFF2-40B4-BE49-F238E27FC236}">
                <a16:creationId xmlns:a16="http://schemas.microsoft.com/office/drawing/2014/main" id="{2B09BC59-2D12-F486-9207-BD727BE3A12C}"/>
              </a:ext>
            </a:extLst>
          </p:cNvPr>
          <p:cNvPicPr>
            <a:picLocks noChangeAspect="1"/>
          </p:cNvPicPr>
          <p:nvPr/>
        </p:nvPicPr>
        <p:blipFill>
          <a:blip r:embed="rId5"/>
          <a:stretch>
            <a:fillRect/>
          </a:stretch>
        </p:blipFill>
        <p:spPr>
          <a:xfrm>
            <a:off x="797588" y="4405319"/>
            <a:ext cx="400750" cy="319160"/>
          </a:xfrm>
          <a:prstGeom prst="rect">
            <a:avLst/>
          </a:prstGeom>
        </p:spPr>
      </p:pic>
      <p:pic>
        <p:nvPicPr>
          <p:cNvPr id="12" name="図 11">
            <a:extLst>
              <a:ext uri="{FF2B5EF4-FFF2-40B4-BE49-F238E27FC236}">
                <a16:creationId xmlns:a16="http://schemas.microsoft.com/office/drawing/2014/main" id="{A6EABEE2-D5C7-9AD8-C4A8-7F19B919158F}"/>
              </a:ext>
            </a:extLst>
          </p:cNvPr>
          <p:cNvPicPr>
            <a:picLocks noChangeAspect="1"/>
          </p:cNvPicPr>
          <p:nvPr/>
        </p:nvPicPr>
        <p:blipFill>
          <a:blip r:embed="rId6"/>
          <a:stretch>
            <a:fillRect/>
          </a:stretch>
        </p:blipFill>
        <p:spPr>
          <a:xfrm>
            <a:off x="759112" y="4830146"/>
            <a:ext cx="535516" cy="337088"/>
          </a:xfrm>
          <a:prstGeom prst="rect">
            <a:avLst/>
          </a:prstGeom>
        </p:spPr>
      </p:pic>
      <p:pic>
        <p:nvPicPr>
          <p:cNvPr id="14" name="図 13">
            <a:extLst>
              <a:ext uri="{FF2B5EF4-FFF2-40B4-BE49-F238E27FC236}">
                <a16:creationId xmlns:a16="http://schemas.microsoft.com/office/drawing/2014/main" id="{8FEED884-E44B-BE5D-BC0B-D504081D8681}"/>
              </a:ext>
            </a:extLst>
          </p:cNvPr>
          <p:cNvPicPr>
            <a:picLocks noChangeAspect="1"/>
          </p:cNvPicPr>
          <p:nvPr/>
        </p:nvPicPr>
        <p:blipFill>
          <a:blip r:embed="rId2"/>
          <a:stretch>
            <a:fillRect/>
          </a:stretch>
        </p:blipFill>
        <p:spPr>
          <a:xfrm>
            <a:off x="10055559" y="2829590"/>
            <a:ext cx="360219" cy="291464"/>
          </a:xfrm>
          <a:prstGeom prst="rect">
            <a:avLst/>
          </a:prstGeom>
        </p:spPr>
      </p:pic>
      <p:pic>
        <p:nvPicPr>
          <p:cNvPr id="15" name="図 14">
            <a:extLst>
              <a:ext uri="{FF2B5EF4-FFF2-40B4-BE49-F238E27FC236}">
                <a16:creationId xmlns:a16="http://schemas.microsoft.com/office/drawing/2014/main" id="{ACDFA623-145F-B2AB-F474-F2EA5519D33B}"/>
              </a:ext>
            </a:extLst>
          </p:cNvPr>
          <p:cNvPicPr>
            <a:picLocks noChangeAspect="1"/>
          </p:cNvPicPr>
          <p:nvPr/>
        </p:nvPicPr>
        <p:blipFill>
          <a:blip r:embed="rId3"/>
          <a:stretch>
            <a:fillRect/>
          </a:stretch>
        </p:blipFill>
        <p:spPr>
          <a:xfrm>
            <a:off x="10013190" y="3601636"/>
            <a:ext cx="444956" cy="337088"/>
          </a:xfrm>
          <a:prstGeom prst="rect">
            <a:avLst/>
          </a:prstGeom>
        </p:spPr>
      </p:pic>
      <p:pic>
        <p:nvPicPr>
          <p:cNvPr id="19" name="図 18">
            <a:extLst>
              <a:ext uri="{FF2B5EF4-FFF2-40B4-BE49-F238E27FC236}">
                <a16:creationId xmlns:a16="http://schemas.microsoft.com/office/drawing/2014/main" id="{D1D000D6-062D-5818-D76F-87E5FB09A196}"/>
              </a:ext>
            </a:extLst>
          </p:cNvPr>
          <p:cNvPicPr>
            <a:picLocks noChangeAspect="1"/>
          </p:cNvPicPr>
          <p:nvPr/>
        </p:nvPicPr>
        <p:blipFill>
          <a:blip r:embed="rId3"/>
          <a:stretch>
            <a:fillRect/>
          </a:stretch>
        </p:blipFill>
        <p:spPr>
          <a:xfrm>
            <a:off x="10481323" y="3601636"/>
            <a:ext cx="444956" cy="337088"/>
          </a:xfrm>
          <a:prstGeom prst="rect">
            <a:avLst/>
          </a:prstGeom>
        </p:spPr>
      </p:pic>
      <p:pic>
        <p:nvPicPr>
          <p:cNvPr id="20" name="図 19">
            <a:extLst>
              <a:ext uri="{FF2B5EF4-FFF2-40B4-BE49-F238E27FC236}">
                <a16:creationId xmlns:a16="http://schemas.microsoft.com/office/drawing/2014/main" id="{FEAEA018-2A32-B6ED-D8DA-FB4C5B7E9FD6}"/>
              </a:ext>
            </a:extLst>
          </p:cNvPr>
          <p:cNvPicPr>
            <a:picLocks noChangeAspect="1"/>
          </p:cNvPicPr>
          <p:nvPr/>
        </p:nvPicPr>
        <p:blipFill>
          <a:blip r:embed="rId3"/>
          <a:stretch>
            <a:fillRect/>
          </a:stretch>
        </p:blipFill>
        <p:spPr>
          <a:xfrm>
            <a:off x="10949456" y="3601636"/>
            <a:ext cx="444956" cy="337088"/>
          </a:xfrm>
          <a:prstGeom prst="rect">
            <a:avLst/>
          </a:prstGeom>
        </p:spPr>
      </p:pic>
      <p:pic>
        <p:nvPicPr>
          <p:cNvPr id="21" name="図 20">
            <a:extLst>
              <a:ext uri="{FF2B5EF4-FFF2-40B4-BE49-F238E27FC236}">
                <a16:creationId xmlns:a16="http://schemas.microsoft.com/office/drawing/2014/main" id="{26C45455-C009-9BE2-2125-FC2F10CF0264}"/>
              </a:ext>
            </a:extLst>
          </p:cNvPr>
          <p:cNvPicPr>
            <a:picLocks noChangeAspect="1"/>
          </p:cNvPicPr>
          <p:nvPr/>
        </p:nvPicPr>
        <p:blipFill>
          <a:blip r:embed="rId3"/>
          <a:stretch>
            <a:fillRect/>
          </a:stretch>
        </p:blipFill>
        <p:spPr>
          <a:xfrm>
            <a:off x="10013190" y="3951722"/>
            <a:ext cx="444956" cy="337088"/>
          </a:xfrm>
          <a:prstGeom prst="rect">
            <a:avLst/>
          </a:prstGeom>
        </p:spPr>
      </p:pic>
      <p:sp>
        <p:nvSpPr>
          <p:cNvPr id="23" name="テキスト ボックス 22">
            <a:extLst>
              <a:ext uri="{FF2B5EF4-FFF2-40B4-BE49-F238E27FC236}">
                <a16:creationId xmlns:a16="http://schemas.microsoft.com/office/drawing/2014/main" id="{4C7A43DE-E9CF-1543-571C-17501A611EFC}"/>
              </a:ext>
            </a:extLst>
          </p:cNvPr>
          <p:cNvSpPr txBox="1"/>
          <p:nvPr/>
        </p:nvSpPr>
        <p:spPr>
          <a:xfrm>
            <a:off x="730205" y="2023872"/>
            <a:ext cx="4957363" cy="369332"/>
          </a:xfrm>
          <a:prstGeom prst="rect">
            <a:avLst/>
          </a:prstGeom>
          <a:noFill/>
        </p:spPr>
        <p:txBody>
          <a:bodyPr wrap="square" rtlCol="0">
            <a:spAutoFit/>
          </a:bodyPr>
          <a:lstStyle/>
          <a:p>
            <a:r>
              <a:rPr kumimoji="1" lang="en-US" altLang="ja-JP" dirty="0"/>
              <a:t>1</a:t>
            </a:r>
            <a:r>
              <a:rPr kumimoji="1" lang="ja-JP" altLang="en-US" dirty="0"/>
              <a:t>週間のフードロス品　（</a:t>
            </a:r>
            <a:r>
              <a:rPr kumimoji="1" lang="en-US" altLang="ja-JP" dirty="0"/>
              <a:t>2024/7/1</a:t>
            </a:r>
            <a:r>
              <a:rPr kumimoji="1" lang="ja-JP" altLang="en-US" dirty="0"/>
              <a:t>～</a:t>
            </a:r>
            <a:r>
              <a:rPr kumimoji="1" lang="en-US" altLang="ja-JP" dirty="0"/>
              <a:t>7/8</a:t>
            </a:r>
            <a:r>
              <a:rPr kumimoji="1" lang="ja-JP" altLang="en-US" dirty="0"/>
              <a:t>）</a:t>
            </a:r>
          </a:p>
        </p:txBody>
      </p:sp>
      <p:pic>
        <p:nvPicPr>
          <p:cNvPr id="24" name="図 23">
            <a:extLst>
              <a:ext uri="{FF2B5EF4-FFF2-40B4-BE49-F238E27FC236}">
                <a16:creationId xmlns:a16="http://schemas.microsoft.com/office/drawing/2014/main" id="{37EB564E-EE68-3514-C0C1-C67FF469DE89}"/>
              </a:ext>
            </a:extLst>
          </p:cNvPr>
          <p:cNvPicPr>
            <a:picLocks noChangeAspect="1"/>
          </p:cNvPicPr>
          <p:nvPr/>
        </p:nvPicPr>
        <p:blipFill>
          <a:blip r:embed="rId4"/>
          <a:stretch>
            <a:fillRect/>
          </a:stretch>
        </p:blipFill>
        <p:spPr>
          <a:xfrm>
            <a:off x="1242544" y="3966058"/>
            <a:ext cx="347820" cy="355725"/>
          </a:xfrm>
          <a:prstGeom prst="rect">
            <a:avLst/>
          </a:prstGeom>
        </p:spPr>
      </p:pic>
      <p:pic>
        <p:nvPicPr>
          <p:cNvPr id="25" name="図 24">
            <a:extLst>
              <a:ext uri="{FF2B5EF4-FFF2-40B4-BE49-F238E27FC236}">
                <a16:creationId xmlns:a16="http://schemas.microsoft.com/office/drawing/2014/main" id="{B43D45AD-5F00-F3E2-6380-6713CEE3D3EE}"/>
              </a:ext>
            </a:extLst>
          </p:cNvPr>
          <p:cNvPicPr>
            <a:picLocks noChangeAspect="1"/>
          </p:cNvPicPr>
          <p:nvPr/>
        </p:nvPicPr>
        <p:blipFill>
          <a:blip r:embed="rId2"/>
          <a:stretch>
            <a:fillRect/>
          </a:stretch>
        </p:blipFill>
        <p:spPr>
          <a:xfrm>
            <a:off x="2465132" y="2802256"/>
            <a:ext cx="360219" cy="291464"/>
          </a:xfrm>
          <a:prstGeom prst="rect">
            <a:avLst/>
          </a:prstGeom>
        </p:spPr>
      </p:pic>
      <p:pic>
        <p:nvPicPr>
          <p:cNvPr id="26" name="図 25">
            <a:extLst>
              <a:ext uri="{FF2B5EF4-FFF2-40B4-BE49-F238E27FC236}">
                <a16:creationId xmlns:a16="http://schemas.microsoft.com/office/drawing/2014/main" id="{D5CE0625-1A88-058F-6F5B-9DE395E3CE37}"/>
              </a:ext>
            </a:extLst>
          </p:cNvPr>
          <p:cNvPicPr>
            <a:picLocks noChangeAspect="1"/>
          </p:cNvPicPr>
          <p:nvPr/>
        </p:nvPicPr>
        <p:blipFill>
          <a:blip r:embed="rId3"/>
          <a:stretch>
            <a:fillRect/>
          </a:stretch>
        </p:blipFill>
        <p:spPr>
          <a:xfrm>
            <a:off x="2422763" y="3574302"/>
            <a:ext cx="444956" cy="337088"/>
          </a:xfrm>
          <a:prstGeom prst="rect">
            <a:avLst/>
          </a:prstGeom>
        </p:spPr>
      </p:pic>
      <p:pic>
        <p:nvPicPr>
          <p:cNvPr id="28" name="図 27">
            <a:extLst>
              <a:ext uri="{FF2B5EF4-FFF2-40B4-BE49-F238E27FC236}">
                <a16:creationId xmlns:a16="http://schemas.microsoft.com/office/drawing/2014/main" id="{35B813F0-17AD-427B-73A6-14B121D8F8C0}"/>
              </a:ext>
            </a:extLst>
          </p:cNvPr>
          <p:cNvPicPr>
            <a:picLocks noChangeAspect="1"/>
          </p:cNvPicPr>
          <p:nvPr/>
        </p:nvPicPr>
        <p:blipFill>
          <a:blip r:embed="rId2"/>
          <a:stretch>
            <a:fillRect/>
          </a:stretch>
        </p:blipFill>
        <p:spPr>
          <a:xfrm>
            <a:off x="2753678" y="2802256"/>
            <a:ext cx="360219" cy="291464"/>
          </a:xfrm>
          <a:prstGeom prst="rect">
            <a:avLst/>
          </a:prstGeom>
        </p:spPr>
      </p:pic>
      <p:pic>
        <p:nvPicPr>
          <p:cNvPr id="29" name="図 28">
            <a:extLst>
              <a:ext uri="{FF2B5EF4-FFF2-40B4-BE49-F238E27FC236}">
                <a16:creationId xmlns:a16="http://schemas.microsoft.com/office/drawing/2014/main" id="{566D1419-351E-C4C6-658B-A267BDF3976E}"/>
              </a:ext>
            </a:extLst>
          </p:cNvPr>
          <p:cNvPicPr>
            <a:picLocks noChangeAspect="1"/>
          </p:cNvPicPr>
          <p:nvPr/>
        </p:nvPicPr>
        <p:blipFill>
          <a:blip r:embed="rId2"/>
          <a:stretch>
            <a:fillRect/>
          </a:stretch>
        </p:blipFill>
        <p:spPr>
          <a:xfrm>
            <a:off x="3042224" y="2802256"/>
            <a:ext cx="360219" cy="291464"/>
          </a:xfrm>
          <a:prstGeom prst="rect">
            <a:avLst/>
          </a:prstGeom>
        </p:spPr>
      </p:pic>
      <p:pic>
        <p:nvPicPr>
          <p:cNvPr id="30" name="図 29">
            <a:extLst>
              <a:ext uri="{FF2B5EF4-FFF2-40B4-BE49-F238E27FC236}">
                <a16:creationId xmlns:a16="http://schemas.microsoft.com/office/drawing/2014/main" id="{5B23505D-14D9-D3FE-3310-34538F0B120F}"/>
              </a:ext>
            </a:extLst>
          </p:cNvPr>
          <p:cNvPicPr>
            <a:picLocks noChangeAspect="1"/>
          </p:cNvPicPr>
          <p:nvPr/>
        </p:nvPicPr>
        <p:blipFill>
          <a:blip r:embed="rId2"/>
          <a:stretch>
            <a:fillRect/>
          </a:stretch>
        </p:blipFill>
        <p:spPr>
          <a:xfrm>
            <a:off x="3402443" y="2802256"/>
            <a:ext cx="360219" cy="291464"/>
          </a:xfrm>
          <a:prstGeom prst="rect">
            <a:avLst/>
          </a:prstGeom>
        </p:spPr>
      </p:pic>
      <p:pic>
        <p:nvPicPr>
          <p:cNvPr id="31" name="図 30">
            <a:extLst>
              <a:ext uri="{FF2B5EF4-FFF2-40B4-BE49-F238E27FC236}">
                <a16:creationId xmlns:a16="http://schemas.microsoft.com/office/drawing/2014/main" id="{8BCA445B-70B8-AEEC-A569-B702500F69C0}"/>
              </a:ext>
            </a:extLst>
          </p:cNvPr>
          <p:cNvPicPr>
            <a:picLocks noChangeAspect="1"/>
          </p:cNvPicPr>
          <p:nvPr/>
        </p:nvPicPr>
        <p:blipFill>
          <a:blip r:embed="rId5"/>
          <a:stretch>
            <a:fillRect/>
          </a:stretch>
        </p:blipFill>
        <p:spPr>
          <a:xfrm>
            <a:off x="2422763" y="4405319"/>
            <a:ext cx="400750" cy="319160"/>
          </a:xfrm>
          <a:prstGeom prst="rect">
            <a:avLst/>
          </a:prstGeom>
        </p:spPr>
      </p:pic>
      <p:pic>
        <p:nvPicPr>
          <p:cNvPr id="32" name="図 31">
            <a:extLst>
              <a:ext uri="{FF2B5EF4-FFF2-40B4-BE49-F238E27FC236}">
                <a16:creationId xmlns:a16="http://schemas.microsoft.com/office/drawing/2014/main" id="{4E238FD5-D623-CEC2-D047-35BD6325FCEC}"/>
              </a:ext>
            </a:extLst>
          </p:cNvPr>
          <p:cNvPicPr>
            <a:picLocks noChangeAspect="1"/>
          </p:cNvPicPr>
          <p:nvPr/>
        </p:nvPicPr>
        <p:blipFill>
          <a:blip r:embed="rId6"/>
          <a:stretch>
            <a:fillRect/>
          </a:stretch>
        </p:blipFill>
        <p:spPr>
          <a:xfrm>
            <a:off x="2355380" y="4830146"/>
            <a:ext cx="535516" cy="337088"/>
          </a:xfrm>
          <a:prstGeom prst="rect">
            <a:avLst/>
          </a:prstGeom>
        </p:spPr>
      </p:pic>
      <p:pic>
        <p:nvPicPr>
          <p:cNvPr id="35" name="図 34">
            <a:extLst>
              <a:ext uri="{FF2B5EF4-FFF2-40B4-BE49-F238E27FC236}">
                <a16:creationId xmlns:a16="http://schemas.microsoft.com/office/drawing/2014/main" id="{11EE51F2-D715-BC41-15B0-461CA8FA6320}"/>
              </a:ext>
            </a:extLst>
          </p:cNvPr>
          <p:cNvPicPr>
            <a:picLocks noChangeAspect="1"/>
          </p:cNvPicPr>
          <p:nvPr/>
        </p:nvPicPr>
        <p:blipFill>
          <a:blip r:embed="rId2"/>
          <a:stretch>
            <a:fillRect/>
          </a:stretch>
        </p:blipFill>
        <p:spPr>
          <a:xfrm>
            <a:off x="3970370" y="2802256"/>
            <a:ext cx="360219" cy="291464"/>
          </a:xfrm>
          <a:prstGeom prst="rect">
            <a:avLst/>
          </a:prstGeom>
        </p:spPr>
      </p:pic>
      <p:pic>
        <p:nvPicPr>
          <p:cNvPr id="36" name="図 35">
            <a:extLst>
              <a:ext uri="{FF2B5EF4-FFF2-40B4-BE49-F238E27FC236}">
                <a16:creationId xmlns:a16="http://schemas.microsoft.com/office/drawing/2014/main" id="{EB5DDBB8-CC40-1FC6-6E82-D30E7A62F56F}"/>
              </a:ext>
            </a:extLst>
          </p:cNvPr>
          <p:cNvPicPr>
            <a:picLocks noChangeAspect="1"/>
          </p:cNvPicPr>
          <p:nvPr/>
        </p:nvPicPr>
        <p:blipFill>
          <a:blip r:embed="rId3"/>
          <a:stretch>
            <a:fillRect/>
          </a:stretch>
        </p:blipFill>
        <p:spPr>
          <a:xfrm>
            <a:off x="3928001" y="3574302"/>
            <a:ext cx="444956" cy="337088"/>
          </a:xfrm>
          <a:prstGeom prst="rect">
            <a:avLst/>
          </a:prstGeom>
        </p:spPr>
      </p:pic>
      <p:pic>
        <p:nvPicPr>
          <p:cNvPr id="37" name="図 36">
            <a:extLst>
              <a:ext uri="{FF2B5EF4-FFF2-40B4-BE49-F238E27FC236}">
                <a16:creationId xmlns:a16="http://schemas.microsoft.com/office/drawing/2014/main" id="{E413C76C-86B2-4EBA-104C-256ECBE28E1F}"/>
              </a:ext>
            </a:extLst>
          </p:cNvPr>
          <p:cNvPicPr>
            <a:picLocks noChangeAspect="1"/>
          </p:cNvPicPr>
          <p:nvPr/>
        </p:nvPicPr>
        <p:blipFill>
          <a:blip r:embed="rId4"/>
          <a:stretch>
            <a:fillRect/>
          </a:stretch>
        </p:blipFill>
        <p:spPr>
          <a:xfrm>
            <a:off x="3970370" y="3980492"/>
            <a:ext cx="347820" cy="355725"/>
          </a:xfrm>
          <a:prstGeom prst="rect">
            <a:avLst/>
          </a:prstGeom>
        </p:spPr>
      </p:pic>
      <p:pic>
        <p:nvPicPr>
          <p:cNvPr id="38" name="図 37">
            <a:extLst>
              <a:ext uri="{FF2B5EF4-FFF2-40B4-BE49-F238E27FC236}">
                <a16:creationId xmlns:a16="http://schemas.microsoft.com/office/drawing/2014/main" id="{0A163BB1-CB74-9228-5A74-1D6C40351F2A}"/>
              </a:ext>
            </a:extLst>
          </p:cNvPr>
          <p:cNvPicPr>
            <a:picLocks noChangeAspect="1"/>
          </p:cNvPicPr>
          <p:nvPr/>
        </p:nvPicPr>
        <p:blipFill>
          <a:blip r:embed="rId2"/>
          <a:stretch>
            <a:fillRect/>
          </a:stretch>
        </p:blipFill>
        <p:spPr>
          <a:xfrm>
            <a:off x="4258916" y="2802256"/>
            <a:ext cx="360219" cy="291464"/>
          </a:xfrm>
          <a:prstGeom prst="rect">
            <a:avLst/>
          </a:prstGeom>
        </p:spPr>
      </p:pic>
      <p:pic>
        <p:nvPicPr>
          <p:cNvPr id="39" name="図 38">
            <a:extLst>
              <a:ext uri="{FF2B5EF4-FFF2-40B4-BE49-F238E27FC236}">
                <a16:creationId xmlns:a16="http://schemas.microsoft.com/office/drawing/2014/main" id="{60EA458C-ECF8-2D6A-1A26-5F80CCD39D22}"/>
              </a:ext>
            </a:extLst>
          </p:cNvPr>
          <p:cNvPicPr>
            <a:picLocks noChangeAspect="1"/>
          </p:cNvPicPr>
          <p:nvPr/>
        </p:nvPicPr>
        <p:blipFill>
          <a:blip r:embed="rId2"/>
          <a:stretch>
            <a:fillRect/>
          </a:stretch>
        </p:blipFill>
        <p:spPr>
          <a:xfrm>
            <a:off x="4547462" y="2802256"/>
            <a:ext cx="360219" cy="291464"/>
          </a:xfrm>
          <a:prstGeom prst="rect">
            <a:avLst/>
          </a:prstGeom>
        </p:spPr>
      </p:pic>
      <p:pic>
        <p:nvPicPr>
          <p:cNvPr id="40" name="図 39">
            <a:extLst>
              <a:ext uri="{FF2B5EF4-FFF2-40B4-BE49-F238E27FC236}">
                <a16:creationId xmlns:a16="http://schemas.microsoft.com/office/drawing/2014/main" id="{0D7814EE-2E2F-1F69-A220-85C2FA4D0FA5}"/>
              </a:ext>
            </a:extLst>
          </p:cNvPr>
          <p:cNvPicPr>
            <a:picLocks noChangeAspect="1"/>
          </p:cNvPicPr>
          <p:nvPr/>
        </p:nvPicPr>
        <p:blipFill>
          <a:blip r:embed="rId2"/>
          <a:stretch>
            <a:fillRect/>
          </a:stretch>
        </p:blipFill>
        <p:spPr>
          <a:xfrm>
            <a:off x="4907681" y="2802256"/>
            <a:ext cx="360219" cy="291464"/>
          </a:xfrm>
          <a:prstGeom prst="rect">
            <a:avLst/>
          </a:prstGeom>
        </p:spPr>
      </p:pic>
      <p:pic>
        <p:nvPicPr>
          <p:cNvPr id="43" name="図 42">
            <a:extLst>
              <a:ext uri="{FF2B5EF4-FFF2-40B4-BE49-F238E27FC236}">
                <a16:creationId xmlns:a16="http://schemas.microsoft.com/office/drawing/2014/main" id="{A524440D-28DE-C1F5-09A7-7BE786619386}"/>
              </a:ext>
            </a:extLst>
          </p:cNvPr>
          <p:cNvPicPr>
            <a:picLocks noChangeAspect="1"/>
          </p:cNvPicPr>
          <p:nvPr/>
        </p:nvPicPr>
        <p:blipFill>
          <a:blip r:embed="rId3"/>
          <a:stretch>
            <a:fillRect/>
          </a:stretch>
        </p:blipFill>
        <p:spPr>
          <a:xfrm>
            <a:off x="4396134" y="3574302"/>
            <a:ext cx="444956" cy="337088"/>
          </a:xfrm>
          <a:prstGeom prst="rect">
            <a:avLst/>
          </a:prstGeom>
        </p:spPr>
      </p:pic>
      <p:pic>
        <p:nvPicPr>
          <p:cNvPr id="45" name="図 44">
            <a:extLst>
              <a:ext uri="{FF2B5EF4-FFF2-40B4-BE49-F238E27FC236}">
                <a16:creationId xmlns:a16="http://schemas.microsoft.com/office/drawing/2014/main" id="{4D203752-1699-E76C-8FBA-D9819982794F}"/>
              </a:ext>
            </a:extLst>
          </p:cNvPr>
          <p:cNvPicPr>
            <a:picLocks noChangeAspect="1"/>
          </p:cNvPicPr>
          <p:nvPr/>
        </p:nvPicPr>
        <p:blipFill>
          <a:blip r:embed="rId2"/>
          <a:stretch>
            <a:fillRect/>
          </a:stretch>
        </p:blipFill>
        <p:spPr>
          <a:xfrm>
            <a:off x="5514336" y="2829590"/>
            <a:ext cx="360219" cy="291464"/>
          </a:xfrm>
          <a:prstGeom prst="rect">
            <a:avLst/>
          </a:prstGeom>
        </p:spPr>
      </p:pic>
      <p:pic>
        <p:nvPicPr>
          <p:cNvPr id="46" name="図 45">
            <a:extLst>
              <a:ext uri="{FF2B5EF4-FFF2-40B4-BE49-F238E27FC236}">
                <a16:creationId xmlns:a16="http://schemas.microsoft.com/office/drawing/2014/main" id="{2F2C1EE8-38C2-612B-3744-3D10A85F645C}"/>
              </a:ext>
            </a:extLst>
          </p:cNvPr>
          <p:cNvPicPr>
            <a:picLocks noChangeAspect="1"/>
          </p:cNvPicPr>
          <p:nvPr/>
        </p:nvPicPr>
        <p:blipFill>
          <a:blip r:embed="rId3"/>
          <a:stretch>
            <a:fillRect/>
          </a:stretch>
        </p:blipFill>
        <p:spPr>
          <a:xfrm>
            <a:off x="5471967" y="3601636"/>
            <a:ext cx="444956" cy="337088"/>
          </a:xfrm>
          <a:prstGeom prst="rect">
            <a:avLst/>
          </a:prstGeom>
        </p:spPr>
      </p:pic>
      <p:pic>
        <p:nvPicPr>
          <p:cNvPr id="47" name="図 46">
            <a:extLst>
              <a:ext uri="{FF2B5EF4-FFF2-40B4-BE49-F238E27FC236}">
                <a16:creationId xmlns:a16="http://schemas.microsoft.com/office/drawing/2014/main" id="{D8FBC3C1-120E-5EC6-899B-79C781F8E9ED}"/>
              </a:ext>
            </a:extLst>
          </p:cNvPr>
          <p:cNvPicPr>
            <a:picLocks noChangeAspect="1"/>
          </p:cNvPicPr>
          <p:nvPr/>
        </p:nvPicPr>
        <p:blipFill>
          <a:blip r:embed="rId4"/>
          <a:stretch>
            <a:fillRect/>
          </a:stretch>
        </p:blipFill>
        <p:spPr>
          <a:xfrm>
            <a:off x="5514336" y="4007826"/>
            <a:ext cx="347820" cy="355725"/>
          </a:xfrm>
          <a:prstGeom prst="rect">
            <a:avLst/>
          </a:prstGeom>
        </p:spPr>
      </p:pic>
      <p:pic>
        <p:nvPicPr>
          <p:cNvPr id="48" name="図 47">
            <a:extLst>
              <a:ext uri="{FF2B5EF4-FFF2-40B4-BE49-F238E27FC236}">
                <a16:creationId xmlns:a16="http://schemas.microsoft.com/office/drawing/2014/main" id="{02520956-A273-BAB7-C83F-59DC232BF7BE}"/>
              </a:ext>
            </a:extLst>
          </p:cNvPr>
          <p:cNvPicPr>
            <a:picLocks noChangeAspect="1"/>
          </p:cNvPicPr>
          <p:nvPr/>
        </p:nvPicPr>
        <p:blipFill>
          <a:blip r:embed="rId2"/>
          <a:stretch>
            <a:fillRect/>
          </a:stretch>
        </p:blipFill>
        <p:spPr>
          <a:xfrm>
            <a:off x="5802882" y="2829590"/>
            <a:ext cx="360219" cy="291464"/>
          </a:xfrm>
          <a:prstGeom prst="rect">
            <a:avLst/>
          </a:prstGeom>
        </p:spPr>
      </p:pic>
      <p:pic>
        <p:nvPicPr>
          <p:cNvPr id="49" name="図 48">
            <a:extLst>
              <a:ext uri="{FF2B5EF4-FFF2-40B4-BE49-F238E27FC236}">
                <a16:creationId xmlns:a16="http://schemas.microsoft.com/office/drawing/2014/main" id="{F4073C33-832C-3FAC-D009-9946C7A2B60D}"/>
              </a:ext>
            </a:extLst>
          </p:cNvPr>
          <p:cNvPicPr>
            <a:picLocks noChangeAspect="1"/>
          </p:cNvPicPr>
          <p:nvPr/>
        </p:nvPicPr>
        <p:blipFill>
          <a:blip r:embed="rId2"/>
          <a:stretch>
            <a:fillRect/>
          </a:stretch>
        </p:blipFill>
        <p:spPr>
          <a:xfrm>
            <a:off x="6091428" y="2829590"/>
            <a:ext cx="360219" cy="291464"/>
          </a:xfrm>
          <a:prstGeom prst="rect">
            <a:avLst/>
          </a:prstGeom>
        </p:spPr>
      </p:pic>
      <p:pic>
        <p:nvPicPr>
          <p:cNvPr id="50" name="図 49">
            <a:extLst>
              <a:ext uri="{FF2B5EF4-FFF2-40B4-BE49-F238E27FC236}">
                <a16:creationId xmlns:a16="http://schemas.microsoft.com/office/drawing/2014/main" id="{FA1AF007-0146-9FA4-1906-A9EF3CA064EE}"/>
              </a:ext>
            </a:extLst>
          </p:cNvPr>
          <p:cNvPicPr>
            <a:picLocks noChangeAspect="1"/>
          </p:cNvPicPr>
          <p:nvPr/>
        </p:nvPicPr>
        <p:blipFill>
          <a:blip r:embed="rId2"/>
          <a:stretch>
            <a:fillRect/>
          </a:stretch>
        </p:blipFill>
        <p:spPr>
          <a:xfrm>
            <a:off x="6451647" y="2829590"/>
            <a:ext cx="360219" cy="291464"/>
          </a:xfrm>
          <a:prstGeom prst="rect">
            <a:avLst/>
          </a:prstGeom>
        </p:spPr>
      </p:pic>
      <p:pic>
        <p:nvPicPr>
          <p:cNvPr id="51" name="図 50">
            <a:extLst>
              <a:ext uri="{FF2B5EF4-FFF2-40B4-BE49-F238E27FC236}">
                <a16:creationId xmlns:a16="http://schemas.microsoft.com/office/drawing/2014/main" id="{1A034112-72DE-B2AF-C7E0-EBDB0D44B890}"/>
              </a:ext>
            </a:extLst>
          </p:cNvPr>
          <p:cNvPicPr>
            <a:picLocks noChangeAspect="1"/>
          </p:cNvPicPr>
          <p:nvPr/>
        </p:nvPicPr>
        <p:blipFill>
          <a:blip r:embed="rId5"/>
          <a:stretch>
            <a:fillRect/>
          </a:stretch>
        </p:blipFill>
        <p:spPr>
          <a:xfrm>
            <a:off x="5471967" y="4432653"/>
            <a:ext cx="400750" cy="319160"/>
          </a:xfrm>
          <a:prstGeom prst="rect">
            <a:avLst/>
          </a:prstGeom>
        </p:spPr>
      </p:pic>
      <p:pic>
        <p:nvPicPr>
          <p:cNvPr id="52" name="図 51">
            <a:extLst>
              <a:ext uri="{FF2B5EF4-FFF2-40B4-BE49-F238E27FC236}">
                <a16:creationId xmlns:a16="http://schemas.microsoft.com/office/drawing/2014/main" id="{29F5B60E-0B69-E850-0FFE-4FB00844177E}"/>
              </a:ext>
            </a:extLst>
          </p:cNvPr>
          <p:cNvPicPr>
            <a:picLocks noChangeAspect="1"/>
          </p:cNvPicPr>
          <p:nvPr/>
        </p:nvPicPr>
        <p:blipFill>
          <a:blip r:embed="rId6"/>
          <a:stretch>
            <a:fillRect/>
          </a:stretch>
        </p:blipFill>
        <p:spPr>
          <a:xfrm>
            <a:off x="5404584" y="4857480"/>
            <a:ext cx="535516" cy="337088"/>
          </a:xfrm>
          <a:prstGeom prst="rect">
            <a:avLst/>
          </a:prstGeom>
        </p:spPr>
      </p:pic>
      <p:pic>
        <p:nvPicPr>
          <p:cNvPr id="53" name="図 52">
            <a:extLst>
              <a:ext uri="{FF2B5EF4-FFF2-40B4-BE49-F238E27FC236}">
                <a16:creationId xmlns:a16="http://schemas.microsoft.com/office/drawing/2014/main" id="{AF3C7E59-DB4A-C98F-8A49-A5286B50A659}"/>
              </a:ext>
            </a:extLst>
          </p:cNvPr>
          <p:cNvPicPr>
            <a:picLocks noChangeAspect="1"/>
          </p:cNvPicPr>
          <p:nvPr/>
        </p:nvPicPr>
        <p:blipFill>
          <a:blip r:embed="rId3"/>
          <a:stretch>
            <a:fillRect/>
          </a:stretch>
        </p:blipFill>
        <p:spPr>
          <a:xfrm>
            <a:off x="5940100" y="3601636"/>
            <a:ext cx="444956" cy="337088"/>
          </a:xfrm>
          <a:prstGeom prst="rect">
            <a:avLst/>
          </a:prstGeom>
        </p:spPr>
      </p:pic>
      <p:pic>
        <p:nvPicPr>
          <p:cNvPr id="55" name="図 54">
            <a:extLst>
              <a:ext uri="{FF2B5EF4-FFF2-40B4-BE49-F238E27FC236}">
                <a16:creationId xmlns:a16="http://schemas.microsoft.com/office/drawing/2014/main" id="{345C9506-0CC1-FAEA-3C56-75D6ECC1CB2C}"/>
              </a:ext>
            </a:extLst>
          </p:cNvPr>
          <p:cNvPicPr>
            <a:picLocks noChangeAspect="1"/>
          </p:cNvPicPr>
          <p:nvPr/>
        </p:nvPicPr>
        <p:blipFill>
          <a:blip r:embed="rId2"/>
          <a:stretch>
            <a:fillRect/>
          </a:stretch>
        </p:blipFill>
        <p:spPr>
          <a:xfrm>
            <a:off x="7013646" y="2803188"/>
            <a:ext cx="360219" cy="333100"/>
          </a:xfrm>
          <a:prstGeom prst="rect">
            <a:avLst/>
          </a:prstGeom>
        </p:spPr>
      </p:pic>
      <p:pic>
        <p:nvPicPr>
          <p:cNvPr id="56" name="図 55">
            <a:extLst>
              <a:ext uri="{FF2B5EF4-FFF2-40B4-BE49-F238E27FC236}">
                <a16:creationId xmlns:a16="http://schemas.microsoft.com/office/drawing/2014/main" id="{887AAA83-0306-0071-4AE2-7986347A97CA}"/>
              </a:ext>
            </a:extLst>
          </p:cNvPr>
          <p:cNvPicPr>
            <a:picLocks noChangeAspect="1"/>
          </p:cNvPicPr>
          <p:nvPr/>
        </p:nvPicPr>
        <p:blipFill>
          <a:blip r:embed="rId3"/>
          <a:stretch>
            <a:fillRect/>
          </a:stretch>
        </p:blipFill>
        <p:spPr>
          <a:xfrm>
            <a:off x="6971277" y="3571975"/>
            <a:ext cx="444956" cy="385242"/>
          </a:xfrm>
          <a:prstGeom prst="rect">
            <a:avLst/>
          </a:prstGeom>
        </p:spPr>
      </p:pic>
      <p:pic>
        <p:nvPicPr>
          <p:cNvPr id="57" name="図 56">
            <a:extLst>
              <a:ext uri="{FF2B5EF4-FFF2-40B4-BE49-F238E27FC236}">
                <a16:creationId xmlns:a16="http://schemas.microsoft.com/office/drawing/2014/main" id="{6171A07C-8652-F660-172A-F1C0015B615D}"/>
              </a:ext>
            </a:extLst>
          </p:cNvPr>
          <p:cNvPicPr>
            <a:picLocks noChangeAspect="1"/>
          </p:cNvPicPr>
          <p:nvPr/>
        </p:nvPicPr>
        <p:blipFill>
          <a:blip r:embed="rId4"/>
          <a:stretch>
            <a:fillRect/>
          </a:stretch>
        </p:blipFill>
        <p:spPr>
          <a:xfrm>
            <a:off x="7013646" y="3976835"/>
            <a:ext cx="347820" cy="406540"/>
          </a:xfrm>
          <a:prstGeom prst="rect">
            <a:avLst/>
          </a:prstGeom>
        </p:spPr>
      </p:pic>
      <p:pic>
        <p:nvPicPr>
          <p:cNvPr id="58" name="図 57">
            <a:extLst>
              <a:ext uri="{FF2B5EF4-FFF2-40B4-BE49-F238E27FC236}">
                <a16:creationId xmlns:a16="http://schemas.microsoft.com/office/drawing/2014/main" id="{BAE34AC2-1709-C01D-D08A-D8CA0BD02A36}"/>
              </a:ext>
            </a:extLst>
          </p:cNvPr>
          <p:cNvPicPr>
            <a:picLocks noChangeAspect="1"/>
          </p:cNvPicPr>
          <p:nvPr/>
        </p:nvPicPr>
        <p:blipFill>
          <a:blip r:embed="rId2"/>
          <a:stretch>
            <a:fillRect/>
          </a:stretch>
        </p:blipFill>
        <p:spPr>
          <a:xfrm>
            <a:off x="7302192" y="2803188"/>
            <a:ext cx="360219" cy="333100"/>
          </a:xfrm>
          <a:prstGeom prst="rect">
            <a:avLst/>
          </a:prstGeom>
        </p:spPr>
      </p:pic>
      <p:pic>
        <p:nvPicPr>
          <p:cNvPr id="59" name="図 58">
            <a:extLst>
              <a:ext uri="{FF2B5EF4-FFF2-40B4-BE49-F238E27FC236}">
                <a16:creationId xmlns:a16="http://schemas.microsoft.com/office/drawing/2014/main" id="{0CBA3B06-2C33-37E2-918B-AFDAFBA1863B}"/>
              </a:ext>
            </a:extLst>
          </p:cNvPr>
          <p:cNvPicPr>
            <a:picLocks noChangeAspect="1"/>
          </p:cNvPicPr>
          <p:nvPr/>
        </p:nvPicPr>
        <p:blipFill>
          <a:blip r:embed="rId2"/>
          <a:stretch>
            <a:fillRect/>
          </a:stretch>
        </p:blipFill>
        <p:spPr>
          <a:xfrm>
            <a:off x="7590738" y="2803188"/>
            <a:ext cx="360219" cy="333100"/>
          </a:xfrm>
          <a:prstGeom prst="rect">
            <a:avLst/>
          </a:prstGeom>
        </p:spPr>
      </p:pic>
      <p:pic>
        <p:nvPicPr>
          <p:cNvPr id="60" name="図 59">
            <a:extLst>
              <a:ext uri="{FF2B5EF4-FFF2-40B4-BE49-F238E27FC236}">
                <a16:creationId xmlns:a16="http://schemas.microsoft.com/office/drawing/2014/main" id="{1FF3DF53-B2F1-DC5B-68EE-90EAEB89A0B1}"/>
              </a:ext>
            </a:extLst>
          </p:cNvPr>
          <p:cNvPicPr>
            <a:picLocks noChangeAspect="1"/>
          </p:cNvPicPr>
          <p:nvPr/>
        </p:nvPicPr>
        <p:blipFill>
          <a:blip r:embed="rId2"/>
          <a:stretch>
            <a:fillRect/>
          </a:stretch>
        </p:blipFill>
        <p:spPr>
          <a:xfrm>
            <a:off x="7950957" y="2803188"/>
            <a:ext cx="360219" cy="333100"/>
          </a:xfrm>
          <a:prstGeom prst="rect">
            <a:avLst/>
          </a:prstGeom>
        </p:spPr>
      </p:pic>
      <p:pic>
        <p:nvPicPr>
          <p:cNvPr id="61" name="図 60">
            <a:extLst>
              <a:ext uri="{FF2B5EF4-FFF2-40B4-BE49-F238E27FC236}">
                <a16:creationId xmlns:a16="http://schemas.microsoft.com/office/drawing/2014/main" id="{32A17564-042C-6C8F-9990-ADC1F4C9E207}"/>
              </a:ext>
            </a:extLst>
          </p:cNvPr>
          <p:cNvPicPr>
            <a:picLocks noChangeAspect="1"/>
          </p:cNvPicPr>
          <p:nvPr/>
        </p:nvPicPr>
        <p:blipFill>
          <a:blip r:embed="rId5"/>
          <a:stretch>
            <a:fillRect/>
          </a:stretch>
        </p:blipFill>
        <p:spPr>
          <a:xfrm>
            <a:off x="6971277" y="4404273"/>
            <a:ext cx="400750" cy="364752"/>
          </a:xfrm>
          <a:prstGeom prst="rect">
            <a:avLst/>
          </a:prstGeom>
        </p:spPr>
      </p:pic>
      <p:pic>
        <p:nvPicPr>
          <p:cNvPr id="65" name="図 64">
            <a:extLst>
              <a:ext uri="{FF2B5EF4-FFF2-40B4-BE49-F238E27FC236}">
                <a16:creationId xmlns:a16="http://schemas.microsoft.com/office/drawing/2014/main" id="{DD642998-185C-7C82-850E-6E3A86EBF6D2}"/>
              </a:ext>
            </a:extLst>
          </p:cNvPr>
          <p:cNvPicPr>
            <a:picLocks noChangeAspect="1"/>
          </p:cNvPicPr>
          <p:nvPr/>
        </p:nvPicPr>
        <p:blipFill>
          <a:blip r:embed="rId2"/>
          <a:stretch>
            <a:fillRect/>
          </a:stretch>
        </p:blipFill>
        <p:spPr>
          <a:xfrm>
            <a:off x="8568055" y="2808479"/>
            <a:ext cx="360219" cy="333100"/>
          </a:xfrm>
          <a:prstGeom prst="rect">
            <a:avLst/>
          </a:prstGeom>
        </p:spPr>
      </p:pic>
      <p:pic>
        <p:nvPicPr>
          <p:cNvPr id="66" name="図 65">
            <a:extLst>
              <a:ext uri="{FF2B5EF4-FFF2-40B4-BE49-F238E27FC236}">
                <a16:creationId xmlns:a16="http://schemas.microsoft.com/office/drawing/2014/main" id="{957D4935-13FA-FD84-9E32-E75FBFD3B29A}"/>
              </a:ext>
            </a:extLst>
          </p:cNvPr>
          <p:cNvPicPr>
            <a:picLocks noChangeAspect="1"/>
          </p:cNvPicPr>
          <p:nvPr/>
        </p:nvPicPr>
        <p:blipFill>
          <a:blip r:embed="rId3"/>
          <a:stretch>
            <a:fillRect/>
          </a:stretch>
        </p:blipFill>
        <p:spPr>
          <a:xfrm>
            <a:off x="8525686" y="3577266"/>
            <a:ext cx="444956" cy="385242"/>
          </a:xfrm>
          <a:prstGeom prst="rect">
            <a:avLst/>
          </a:prstGeom>
        </p:spPr>
      </p:pic>
      <p:pic>
        <p:nvPicPr>
          <p:cNvPr id="68" name="図 67">
            <a:extLst>
              <a:ext uri="{FF2B5EF4-FFF2-40B4-BE49-F238E27FC236}">
                <a16:creationId xmlns:a16="http://schemas.microsoft.com/office/drawing/2014/main" id="{08F2721A-3A18-1269-D611-7F2D853D29E7}"/>
              </a:ext>
            </a:extLst>
          </p:cNvPr>
          <p:cNvPicPr>
            <a:picLocks noChangeAspect="1"/>
          </p:cNvPicPr>
          <p:nvPr/>
        </p:nvPicPr>
        <p:blipFill>
          <a:blip r:embed="rId2"/>
          <a:stretch>
            <a:fillRect/>
          </a:stretch>
        </p:blipFill>
        <p:spPr>
          <a:xfrm>
            <a:off x="8856601" y="2808479"/>
            <a:ext cx="360219" cy="333100"/>
          </a:xfrm>
          <a:prstGeom prst="rect">
            <a:avLst/>
          </a:prstGeom>
        </p:spPr>
      </p:pic>
      <p:pic>
        <p:nvPicPr>
          <p:cNvPr id="69" name="図 68">
            <a:extLst>
              <a:ext uri="{FF2B5EF4-FFF2-40B4-BE49-F238E27FC236}">
                <a16:creationId xmlns:a16="http://schemas.microsoft.com/office/drawing/2014/main" id="{BF688C1C-3899-FE19-718D-8B6EA7147B3B}"/>
              </a:ext>
            </a:extLst>
          </p:cNvPr>
          <p:cNvPicPr>
            <a:picLocks noChangeAspect="1"/>
          </p:cNvPicPr>
          <p:nvPr/>
        </p:nvPicPr>
        <p:blipFill>
          <a:blip r:embed="rId2"/>
          <a:stretch>
            <a:fillRect/>
          </a:stretch>
        </p:blipFill>
        <p:spPr>
          <a:xfrm>
            <a:off x="9145147" y="2808479"/>
            <a:ext cx="360219" cy="333100"/>
          </a:xfrm>
          <a:prstGeom prst="rect">
            <a:avLst/>
          </a:prstGeom>
        </p:spPr>
      </p:pic>
      <p:pic>
        <p:nvPicPr>
          <p:cNvPr id="72" name="図 71">
            <a:extLst>
              <a:ext uri="{FF2B5EF4-FFF2-40B4-BE49-F238E27FC236}">
                <a16:creationId xmlns:a16="http://schemas.microsoft.com/office/drawing/2014/main" id="{2FFFA3C2-7719-D649-37E9-3EC7E6A95596}"/>
              </a:ext>
            </a:extLst>
          </p:cNvPr>
          <p:cNvPicPr>
            <a:picLocks noChangeAspect="1"/>
          </p:cNvPicPr>
          <p:nvPr/>
        </p:nvPicPr>
        <p:blipFill>
          <a:blip r:embed="rId6"/>
          <a:stretch>
            <a:fillRect/>
          </a:stretch>
        </p:blipFill>
        <p:spPr>
          <a:xfrm>
            <a:off x="8458303" y="4833110"/>
            <a:ext cx="535516" cy="385242"/>
          </a:xfrm>
          <a:prstGeom prst="rect">
            <a:avLst/>
          </a:prstGeom>
        </p:spPr>
      </p:pic>
      <p:pic>
        <p:nvPicPr>
          <p:cNvPr id="73" name="図 72">
            <a:extLst>
              <a:ext uri="{FF2B5EF4-FFF2-40B4-BE49-F238E27FC236}">
                <a16:creationId xmlns:a16="http://schemas.microsoft.com/office/drawing/2014/main" id="{5AA1B79F-69B4-BB25-5DD2-D7D5E4EE74A5}"/>
              </a:ext>
            </a:extLst>
          </p:cNvPr>
          <p:cNvPicPr>
            <a:picLocks noChangeAspect="1"/>
          </p:cNvPicPr>
          <p:nvPr/>
        </p:nvPicPr>
        <p:blipFill>
          <a:blip r:embed="rId3"/>
          <a:stretch>
            <a:fillRect/>
          </a:stretch>
        </p:blipFill>
        <p:spPr>
          <a:xfrm>
            <a:off x="8993819" y="3577266"/>
            <a:ext cx="444956" cy="385242"/>
          </a:xfrm>
          <a:prstGeom prst="rect">
            <a:avLst/>
          </a:prstGeom>
        </p:spPr>
      </p:pic>
      <p:pic>
        <p:nvPicPr>
          <p:cNvPr id="82" name="図 81">
            <a:extLst>
              <a:ext uri="{FF2B5EF4-FFF2-40B4-BE49-F238E27FC236}">
                <a16:creationId xmlns:a16="http://schemas.microsoft.com/office/drawing/2014/main" id="{E56B4803-B768-BE3A-BDBE-8AD0DF2F0601}"/>
              </a:ext>
            </a:extLst>
          </p:cNvPr>
          <p:cNvPicPr>
            <a:picLocks noChangeAspect="1"/>
          </p:cNvPicPr>
          <p:nvPr/>
        </p:nvPicPr>
        <p:blipFill>
          <a:blip r:embed="rId2"/>
          <a:stretch>
            <a:fillRect/>
          </a:stretch>
        </p:blipFill>
        <p:spPr>
          <a:xfrm>
            <a:off x="5531271" y="3147852"/>
            <a:ext cx="360219" cy="291464"/>
          </a:xfrm>
          <a:prstGeom prst="rect">
            <a:avLst/>
          </a:prstGeom>
        </p:spPr>
      </p:pic>
      <p:pic>
        <p:nvPicPr>
          <p:cNvPr id="83" name="図 82">
            <a:extLst>
              <a:ext uri="{FF2B5EF4-FFF2-40B4-BE49-F238E27FC236}">
                <a16:creationId xmlns:a16="http://schemas.microsoft.com/office/drawing/2014/main" id="{E09C780D-AACD-018B-92C2-2E25AD1863C3}"/>
              </a:ext>
            </a:extLst>
          </p:cNvPr>
          <p:cNvPicPr>
            <a:picLocks noChangeAspect="1"/>
          </p:cNvPicPr>
          <p:nvPr/>
        </p:nvPicPr>
        <p:blipFill>
          <a:blip r:embed="rId2"/>
          <a:stretch>
            <a:fillRect/>
          </a:stretch>
        </p:blipFill>
        <p:spPr>
          <a:xfrm>
            <a:off x="5819817" y="3147852"/>
            <a:ext cx="360219" cy="291464"/>
          </a:xfrm>
          <a:prstGeom prst="rect">
            <a:avLst/>
          </a:prstGeom>
        </p:spPr>
      </p:pic>
      <p:pic>
        <p:nvPicPr>
          <p:cNvPr id="84" name="図 83">
            <a:extLst>
              <a:ext uri="{FF2B5EF4-FFF2-40B4-BE49-F238E27FC236}">
                <a16:creationId xmlns:a16="http://schemas.microsoft.com/office/drawing/2014/main" id="{B0C80EA7-485B-5EFE-F933-4ACB676A111D}"/>
              </a:ext>
            </a:extLst>
          </p:cNvPr>
          <p:cNvPicPr>
            <a:picLocks noChangeAspect="1"/>
          </p:cNvPicPr>
          <p:nvPr/>
        </p:nvPicPr>
        <p:blipFill>
          <a:blip r:embed="rId2"/>
          <a:stretch>
            <a:fillRect/>
          </a:stretch>
        </p:blipFill>
        <p:spPr>
          <a:xfrm>
            <a:off x="3974324" y="3174134"/>
            <a:ext cx="360219" cy="333100"/>
          </a:xfrm>
          <a:prstGeom prst="rect">
            <a:avLst/>
          </a:prstGeom>
        </p:spPr>
      </p:pic>
      <p:pic>
        <p:nvPicPr>
          <p:cNvPr id="88" name="図 87">
            <a:extLst>
              <a:ext uri="{FF2B5EF4-FFF2-40B4-BE49-F238E27FC236}">
                <a16:creationId xmlns:a16="http://schemas.microsoft.com/office/drawing/2014/main" id="{1E07A9AA-3B3B-D2B9-C222-873883E2DF0A}"/>
              </a:ext>
            </a:extLst>
          </p:cNvPr>
          <p:cNvPicPr>
            <a:picLocks noChangeAspect="1"/>
          </p:cNvPicPr>
          <p:nvPr/>
        </p:nvPicPr>
        <p:blipFill>
          <a:blip r:embed="rId7"/>
          <a:stretch>
            <a:fillRect/>
          </a:stretch>
        </p:blipFill>
        <p:spPr>
          <a:xfrm>
            <a:off x="2888891" y="4730512"/>
            <a:ext cx="563204" cy="436722"/>
          </a:xfrm>
          <a:prstGeom prst="rect">
            <a:avLst/>
          </a:prstGeom>
        </p:spPr>
      </p:pic>
      <p:pic>
        <p:nvPicPr>
          <p:cNvPr id="89" name="図 88">
            <a:extLst>
              <a:ext uri="{FF2B5EF4-FFF2-40B4-BE49-F238E27FC236}">
                <a16:creationId xmlns:a16="http://schemas.microsoft.com/office/drawing/2014/main" id="{E114F516-F5ED-B8F2-92B2-B59495179F91}"/>
              </a:ext>
            </a:extLst>
          </p:cNvPr>
          <p:cNvPicPr>
            <a:picLocks noChangeAspect="1"/>
          </p:cNvPicPr>
          <p:nvPr/>
        </p:nvPicPr>
        <p:blipFill>
          <a:blip r:embed="rId7"/>
          <a:stretch>
            <a:fillRect/>
          </a:stretch>
        </p:blipFill>
        <p:spPr>
          <a:xfrm>
            <a:off x="6955649" y="4852703"/>
            <a:ext cx="563204" cy="436722"/>
          </a:xfrm>
          <a:prstGeom prst="rect">
            <a:avLst/>
          </a:prstGeom>
        </p:spPr>
      </p:pic>
      <p:pic>
        <p:nvPicPr>
          <p:cNvPr id="90" name="図 89">
            <a:extLst>
              <a:ext uri="{FF2B5EF4-FFF2-40B4-BE49-F238E27FC236}">
                <a16:creationId xmlns:a16="http://schemas.microsoft.com/office/drawing/2014/main" id="{8E92AEF7-9FC4-61AF-564C-D106A2D68AE4}"/>
              </a:ext>
            </a:extLst>
          </p:cNvPr>
          <p:cNvPicPr>
            <a:picLocks noChangeAspect="1"/>
          </p:cNvPicPr>
          <p:nvPr/>
        </p:nvPicPr>
        <p:blipFill>
          <a:blip r:embed="rId8"/>
          <a:stretch>
            <a:fillRect/>
          </a:stretch>
        </p:blipFill>
        <p:spPr>
          <a:xfrm>
            <a:off x="8547515" y="5277146"/>
            <a:ext cx="423127" cy="436722"/>
          </a:xfrm>
          <a:prstGeom prst="rect">
            <a:avLst/>
          </a:prstGeom>
        </p:spPr>
      </p:pic>
      <p:pic>
        <p:nvPicPr>
          <p:cNvPr id="91" name="図 90">
            <a:extLst>
              <a:ext uri="{FF2B5EF4-FFF2-40B4-BE49-F238E27FC236}">
                <a16:creationId xmlns:a16="http://schemas.microsoft.com/office/drawing/2014/main" id="{331C3A6E-F298-6B86-3004-C0B400A65F03}"/>
              </a:ext>
            </a:extLst>
          </p:cNvPr>
          <p:cNvPicPr>
            <a:picLocks noChangeAspect="1"/>
          </p:cNvPicPr>
          <p:nvPr/>
        </p:nvPicPr>
        <p:blipFill>
          <a:blip r:embed="rId8"/>
          <a:stretch>
            <a:fillRect/>
          </a:stretch>
        </p:blipFill>
        <p:spPr>
          <a:xfrm>
            <a:off x="3911416" y="4486053"/>
            <a:ext cx="423127" cy="436722"/>
          </a:xfrm>
          <a:prstGeom prst="rect">
            <a:avLst/>
          </a:prstGeom>
        </p:spPr>
      </p:pic>
      <p:pic>
        <p:nvPicPr>
          <p:cNvPr id="96" name="図 95">
            <a:extLst>
              <a:ext uri="{FF2B5EF4-FFF2-40B4-BE49-F238E27FC236}">
                <a16:creationId xmlns:a16="http://schemas.microsoft.com/office/drawing/2014/main" id="{4B628492-46B9-AC13-3F04-643346403606}"/>
              </a:ext>
            </a:extLst>
          </p:cNvPr>
          <p:cNvPicPr>
            <a:picLocks noChangeAspect="1"/>
          </p:cNvPicPr>
          <p:nvPr/>
        </p:nvPicPr>
        <p:blipFill>
          <a:blip r:embed="rId5"/>
          <a:stretch>
            <a:fillRect/>
          </a:stretch>
        </p:blipFill>
        <p:spPr>
          <a:xfrm>
            <a:off x="10050923" y="4434704"/>
            <a:ext cx="400750" cy="319160"/>
          </a:xfrm>
          <a:prstGeom prst="rect">
            <a:avLst/>
          </a:prstGeom>
        </p:spPr>
      </p:pic>
      <p:pic>
        <p:nvPicPr>
          <p:cNvPr id="97" name="図 96">
            <a:extLst>
              <a:ext uri="{FF2B5EF4-FFF2-40B4-BE49-F238E27FC236}">
                <a16:creationId xmlns:a16="http://schemas.microsoft.com/office/drawing/2014/main" id="{81AF8579-E466-8687-BA6A-7ACAB5E40A86}"/>
              </a:ext>
            </a:extLst>
          </p:cNvPr>
          <p:cNvPicPr>
            <a:picLocks noChangeAspect="1"/>
          </p:cNvPicPr>
          <p:nvPr/>
        </p:nvPicPr>
        <p:blipFill>
          <a:blip r:embed="rId5"/>
          <a:stretch>
            <a:fillRect/>
          </a:stretch>
        </p:blipFill>
        <p:spPr>
          <a:xfrm>
            <a:off x="2966714" y="4333956"/>
            <a:ext cx="400750" cy="364752"/>
          </a:xfrm>
          <a:prstGeom prst="rect">
            <a:avLst/>
          </a:prstGeom>
        </p:spPr>
      </p:pic>
      <p:sp>
        <p:nvSpPr>
          <p:cNvPr id="98" name="テキスト ボックス 97">
            <a:extLst>
              <a:ext uri="{FF2B5EF4-FFF2-40B4-BE49-F238E27FC236}">
                <a16:creationId xmlns:a16="http://schemas.microsoft.com/office/drawing/2014/main" id="{D7B4844D-C3B7-27A9-AEB2-A025678167E2}"/>
              </a:ext>
            </a:extLst>
          </p:cNvPr>
          <p:cNvSpPr txBox="1"/>
          <p:nvPr/>
        </p:nvSpPr>
        <p:spPr>
          <a:xfrm>
            <a:off x="931925" y="738679"/>
            <a:ext cx="9288399" cy="1200329"/>
          </a:xfrm>
          <a:prstGeom prst="rect">
            <a:avLst/>
          </a:prstGeom>
          <a:noFill/>
        </p:spPr>
        <p:txBody>
          <a:bodyPr wrap="square" rtlCol="0">
            <a:spAutoFit/>
          </a:bodyPr>
          <a:lstStyle/>
          <a:p>
            <a:r>
              <a:rPr lang="ja-JP" altLang="en-US" dirty="0"/>
              <a:t>現状把握</a:t>
            </a:r>
            <a:endParaRPr lang="en-US" altLang="ja-JP" dirty="0"/>
          </a:p>
          <a:p>
            <a:endParaRPr kumimoji="1" lang="en-US" altLang="ja-JP" dirty="0"/>
          </a:p>
          <a:p>
            <a:r>
              <a:rPr lang="ja-JP" altLang="en-US" dirty="0"/>
              <a:t>フードロスについてある一週間のデータを取ってみたら以下の通りであったので</a:t>
            </a:r>
            <a:endParaRPr lang="en-US" altLang="ja-JP" dirty="0"/>
          </a:p>
          <a:p>
            <a:r>
              <a:rPr kumimoji="1" lang="ja-JP" altLang="en-US" dirty="0"/>
              <a:t>パレート展開をすることにした。</a:t>
            </a:r>
          </a:p>
        </p:txBody>
      </p:sp>
      <p:pic>
        <p:nvPicPr>
          <p:cNvPr id="64" name="図 63">
            <a:extLst>
              <a:ext uri="{FF2B5EF4-FFF2-40B4-BE49-F238E27FC236}">
                <a16:creationId xmlns:a16="http://schemas.microsoft.com/office/drawing/2014/main" id="{BAD509DA-0624-4C8C-8C25-76C543FACC55}"/>
              </a:ext>
            </a:extLst>
          </p:cNvPr>
          <p:cNvPicPr>
            <a:picLocks noChangeAspect="1"/>
          </p:cNvPicPr>
          <p:nvPr/>
        </p:nvPicPr>
        <p:blipFill>
          <a:blip r:embed="rId9"/>
          <a:stretch>
            <a:fillRect/>
          </a:stretch>
        </p:blipFill>
        <p:spPr>
          <a:xfrm>
            <a:off x="1334614" y="4389268"/>
            <a:ext cx="551122" cy="343769"/>
          </a:xfrm>
          <a:prstGeom prst="rect">
            <a:avLst/>
          </a:prstGeom>
        </p:spPr>
      </p:pic>
      <p:pic>
        <p:nvPicPr>
          <p:cNvPr id="67" name="図 66">
            <a:extLst>
              <a:ext uri="{FF2B5EF4-FFF2-40B4-BE49-F238E27FC236}">
                <a16:creationId xmlns:a16="http://schemas.microsoft.com/office/drawing/2014/main" id="{D0496262-6D7E-4DEF-ACED-3AAF60B52B63}"/>
              </a:ext>
            </a:extLst>
          </p:cNvPr>
          <p:cNvPicPr>
            <a:picLocks noChangeAspect="1"/>
          </p:cNvPicPr>
          <p:nvPr/>
        </p:nvPicPr>
        <p:blipFill>
          <a:blip r:embed="rId9"/>
          <a:stretch>
            <a:fillRect/>
          </a:stretch>
        </p:blipFill>
        <p:spPr>
          <a:xfrm>
            <a:off x="10026552" y="4830146"/>
            <a:ext cx="551122" cy="343769"/>
          </a:xfrm>
          <a:prstGeom prst="rect">
            <a:avLst/>
          </a:prstGeom>
        </p:spPr>
      </p:pic>
    </p:spTree>
    <p:extLst>
      <p:ext uri="{BB962C8B-B14F-4D97-AF65-F5344CB8AC3E}">
        <p14:creationId xmlns:p14="http://schemas.microsoft.com/office/powerpoint/2010/main" val="277219234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 9">
            <a:extLst>
              <a:ext uri="{FF2B5EF4-FFF2-40B4-BE49-F238E27FC236}">
                <a16:creationId xmlns:a16="http://schemas.microsoft.com/office/drawing/2014/main" id="{C991C9A6-EED1-21A6-B74D-ACAC78AB8C5A}"/>
              </a:ext>
            </a:extLst>
          </p:cNvPr>
          <p:cNvGraphicFramePr>
            <a:graphicFrameLocks noGrp="1"/>
          </p:cNvGraphicFramePr>
          <p:nvPr>
            <p:extLst>
              <p:ext uri="{D42A27DB-BD31-4B8C-83A1-F6EECF244321}">
                <p14:modId xmlns:p14="http://schemas.microsoft.com/office/powerpoint/2010/main" val="2198921878"/>
              </p:ext>
            </p:extLst>
          </p:nvPr>
        </p:nvGraphicFramePr>
        <p:xfrm>
          <a:off x="1536288" y="1253433"/>
          <a:ext cx="8128000" cy="1713597"/>
        </p:xfrm>
        <a:graphic>
          <a:graphicData uri="http://schemas.openxmlformats.org/drawingml/2006/table">
            <a:tbl>
              <a:tblPr firstRow="1" bandRow="1">
                <a:tableStyleId>{5C22544A-7EE6-4342-B048-85BDC9FD1C3A}</a:tableStyleId>
              </a:tblPr>
              <a:tblGrid>
                <a:gridCol w="1016000">
                  <a:extLst>
                    <a:ext uri="{9D8B030D-6E8A-4147-A177-3AD203B41FA5}">
                      <a16:colId xmlns:a16="http://schemas.microsoft.com/office/drawing/2014/main" val="2268368797"/>
                    </a:ext>
                  </a:extLst>
                </a:gridCol>
                <a:gridCol w="1016000">
                  <a:extLst>
                    <a:ext uri="{9D8B030D-6E8A-4147-A177-3AD203B41FA5}">
                      <a16:colId xmlns:a16="http://schemas.microsoft.com/office/drawing/2014/main" val="1291605968"/>
                    </a:ext>
                  </a:extLst>
                </a:gridCol>
                <a:gridCol w="1016000">
                  <a:extLst>
                    <a:ext uri="{9D8B030D-6E8A-4147-A177-3AD203B41FA5}">
                      <a16:colId xmlns:a16="http://schemas.microsoft.com/office/drawing/2014/main" val="3741618590"/>
                    </a:ext>
                  </a:extLst>
                </a:gridCol>
                <a:gridCol w="1016000">
                  <a:extLst>
                    <a:ext uri="{9D8B030D-6E8A-4147-A177-3AD203B41FA5}">
                      <a16:colId xmlns:a16="http://schemas.microsoft.com/office/drawing/2014/main" val="895199231"/>
                    </a:ext>
                  </a:extLst>
                </a:gridCol>
                <a:gridCol w="1016000">
                  <a:extLst>
                    <a:ext uri="{9D8B030D-6E8A-4147-A177-3AD203B41FA5}">
                      <a16:colId xmlns:a16="http://schemas.microsoft.com/office/drawing/2014/main" val="349842268"/>
                    </a:ext>
                  </a:extLst>
                </a:gridCol>
                <a:gridCol w="1016000">
                  <a:extLst>
                    <a:ext uri="{9D8B030D-6E8A-4147-A177-3AD203B41FA5}">
                      <a16:colId xmlns:a16="http://schemas.microsoft.com/office/drawing/2014/main" val="4011430588"/>
                    </a:ext>
                  </a:extLst>
                </a:gridCol>
                <a:gridCol w="1016000">
                  <a:extLst>
                    <a:ext uri="{9D8B030D-6E8A-4147-A177-3AD203B41FA5}">
                      <a16:colId xmlns:a16="http://schemas.microsoft.com/office/drawing/2014/main" val="977951181"/>
                    </a:ext>
                  </a:extLst>
                </a:gridCol>
                <a:gridCol w="1016000">
                  <a:extLst>
                    <a:ext uri="{9D8B030D-6E8A-4147-A177-3AD203B41FA5}">
                      <a16:colId xmlns:a16="http://schemas.microsoft.com/office/drawing/2014/main" val="1351579910"/>
                    </a:ext>
                  </a:extLst>
                </a:gridCol>
              </a:tblGrid>
              <a:tr h="389240">
                <a:tc>
                  <a:txBody>
                    <a:bodyPr/>
                    <a:lstStyle/>
                    <a:p>
                      <a:r>
                        <a:rPr kumimoji="1" lang="ja-JP" altLang="en-US" sz="1200" dirty="0">
                          <a:solidFill>
                            <a:schemeClr val="tx1"/>
                          </a:solidFill>
                        </a:rPr>
                        <a:t>おにぎり</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kumimoji="1" lang="ja-JP" altLang="en-US" sz="1200" dirty="0">
                          <a:solidFill>
                            <a:schemeClr val="tx1"/>
                          </a:solidFill>
                        </a:rPr>
                        <a:t>弁当</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kumimoji="1" lang="ja-JP" altLang="en-US" sz="1200" dirty="0">
                          <a:solidFill>
                            <a:schemeClr val="tx1"/>
                          </a:solidFill>
                        </a:rPr>
                        <a:t>サンドウィッチ</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kumimoji="1" lang="ja-JP" altLang="en-US" sz="1200" dirty="0">
                          <a:solidFill>
                            <a:schemeClr val="tx1"/>
                          </a:solidFill>
                        </a:rPr>
                        <a:t>バナナ</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kumimoji="1" lang="ja-JP" altLang="en-US" sz="1200" dirty="0">
                          <a:solidFill>
                            <a:schemeClr val="tx1"/>
                          </a:solidFill>
                        </a:rPr>
                        <a:t>あんぱん</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kumimoji="1" lang="ja-JP" altLang="en-US" sz="1200" dirty="0">
                          <a:solidFill>
                            <a:schemeClr val="tx1"/>
                          </a:solidFill>
                        </a:rPr>
                        <a:t>ヨーグルト</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kumimoji="1" lang="ja-JP" altLang="en-US" sz="1200" dirty="0">
                          <a:solidFill>
                            <a:schemeClr val="tx1"/>
                          </a:solidFill>
                        </a:rPr>
                        <a:t>クリームパン</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kumimoji="1" lang="ja-JP" altLang="en-US" sz="1200" dirty="0">
                          <a:solidFill>
                            <a:schemeClr val="tx1"/>
                          </a:solidFill>
                        </a:rPr>
                        <a:t>フランクフルト</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627677124"/>
                  </a:ext>
                </a:extLst>
              </a:tr>
              <a:tr h="831399">
                <a:tc>
                  <a:txBody>
                    <a:bodyPr/>
                    <a:lstStyle/>
                    <a:p>
                      <a:endParaRPr kumimoji="1" lang="ja-JP" alt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kumimoji="1" lang="ja-JP" alt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kumimoji="1" lang="ja-JP" altLang="en-US">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kumimoji="1" lang="ja-JP" altLang="en-US">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kumimoji="1" lang="ja-JP" altLang="en-US">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kumimoji="1" lang="ja-JP" altLang="en-US">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kumimoji="1" lang="ja-JP" altLang="en-US">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kumimoji="1" lang="ja-JP" altLang="en-US">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60062491"/>
                  </a:ext>
                </a:extLst>
              </a:tr>
              <a:tr h="424998">
                <a:tc>
                  <a:txBody>
                    <a:bodyPr/>
                    <a:lstStyle/>
                    <a:p>
                      <a:pPr algn="r"/>
                      <a:r>
                        <a:rPr kumimoji="1" lang="ja-JP" altLang="en-US" sz="1400" dirty="0">
                          <a:solidFill>
                            <a:schemeClr val="tx1"/>
                          </a:solidFill>
                        </a:rPr>
                        <a:t>￥</a:t>
                      </a:r>
                      <a:r>
                        <a:rPr kumimoji="1" lang="en-US" altLang="ja-JP" sz="1400" dirty="0">
                          <a:solidFill>
                            <a:schemeClr val="tx1"/>
                          </a:solidFill>
                        </a:rPr>
                        <a:t>70</a:t>
                      </a:r>
                      <a:endParaRPr kumimoji="1" lang="ja-JP" altLang="en-US" sz="14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kumimoji="1" lang="ja-JP" altLang="en-US" sz="1400" dirty="0">
                          <a:solidFill>
                            <a:schemeClr val="tx1"/>
                          </a:solidFill>
                        </a:rPr>
                        <a:t>￥</a:t>
                      </a:r>
                      <a:r>
                        <a:rPr kumimoji="1" lang="en-US" altLang="ja-JP" sz="1400" dirty="0">
                          <a:solidFill>
                            <a:schemeClr val="tx1"/>
                          </a:solidFill>
                        </a:rPr>
                        <a:t>300</a:t>
                      </a:r>
                      <a:endParaRPr kumimoji="1" lang="ja-JP" altLang="en-US" sz="14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kumimoji="1" lang="ja-JP" altLang="en-US" sz="1400" dirty="0">
                          <a:solidFill>
                            <a:schemeClr val="tx1"/>
                          </a:solidFill>
                        </a:rPr>
                        <a:t>￥</a:t>
                      </a:r>
                      <a:r>
                        <a:rPr kumimoji="1" lang="en-US" altLang="ja-JP" sz="1400" dirty="0">
                          <a:solidFill>
                            <a:schemeClr val="tx1"/>
                          </a:solidFill>
                        </a:rPr>
                        <a:t>100</a:t>
                      </a:r>
                      <a:endParaRPr kumimoji="1" lang="ja-JP" altLang="en-US" sz="14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kumimoji="1" lang="ja-JP" altLang="en-US" sz="1400" dirty="0">
                          <a:solidFill>
                            <a:schemeClr val="tx1"/>
                          </a:solidFill>
                        </a:rPr>
                        <a:t>￥</a:t>
                      </a:r>
                      <a:r>
                        <a:rPr kumimoji="1" lang="en-US" altLang="ja-JP" sz="1400" dirty="0">
                          <a:solidFill>
                            <a:schemeClr val="tx1"/>
                          </a:solidFill>
                        </a:rPr>
                        <a:t>150</a:t>
                      </a:r>
                      <a:endParaRPr kumimoji="1" lang="ja-JP" altLang="en-US" sz="14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kumimoji="1" lang="ja-JP" altLang="en-US" sz="1400" dirty="0">
                          <a:solidFill>
                            <a:schemeClr val="tx1"/>
                          </a:solidFill>
                        </a:rPr>
                        <a:t>￥</a:t>
                      </a:r>
                      <a:r>
                        <a:rPr kumimoji="1" lang="en-US" altLang="ja-JP" sz="1400" dirty="0">
                          <a:solidFill>
                            <a:schemeClr val="tx1"/>
                          </a:solidFill>
                        </a:rPr>
                        <a:t>70</a:t>
                      </a:r>
                      <a:endParaRPr kumimoji="1" lang="ja-JP" altLang="en-US" sz="14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kumimoji="1" lang="ja-JP" altLang="en-US" sz="1400" dirty="0">
                          <a:solidFill>
                            <a:schemeClr val="tx1"/>
                          </a:solidFill>
                        </a:rPr>
                        <a:t>￥</a:t>
                      </a:r>
                      <a:r>
                        <a:rPr kumimoji="1" lang="en-US" altLang="ja-JP" sz="1400" dirty="0">
                          <a:solidFill>
                            <a:schemeClr val="tx1"/>
                          </a:solidFill>
                        </a:rPr>
                        <a:t>60</a:t>
                      </a:r>
                      <a:endParaRPr kumimoji="1" lang="ja-JP" altLang="en-US" sz="14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kumimoji="1" lang="ja-JP" altLang="en-US" sz="1400" dirty="0">
                          <a:solidFill>
                            <a:schemeClr val="tx1"/>
                          </a:solidFill>
                        </a:rPr>
                        <a:t>￥</a:t>
                      </a:r>
                      <a:r>
                        <a:rPr kumimoji="1" lang="en-US" altLang="ja-JP" sz="1400" dirty="0">
                          <a:solidFill>
                            <a:schemeClr val="tx1"/>
                          </a:solidFill>
                        </a:rPr>
                        <a:t>60</a:t>
                      </a:r>
                      <a:endParaRPr kumimoji="1" lang="ja-JP" altLang="en-US" sz="14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kumimoji="1" lang="ja-JP" altLang="en-US" sz="1400" dirty="0">
                          <a:solidFill>
                            <a:schemeClr val="tx1"/>
                          </a:solidFill>
                        </a:rPr>
                        <a:t>￥</a:t>
                      </a:r>
                      <a:r>
                        <a:rPr kumimoji="1" lang="en-US" altLang="ja-JP" sz="1400" dirty="0">
                          <a:solidFill>
                            <a:schemeClr val="tx1"/>
                          </a:solidFill>
                        </a:rPr>
                        <a:t>50</a:t>
                      </a:r>
                      <a:endParaRPr kumimoji="1" lang="ja-JP" altLang="en-US" sz="14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756176075"/>
                  </a:ext>
                </a:extLst>
              </a:tr>
            </a:tbl>
          </a:graphicData>
        </a:graphic>
      </p:graphicFrame>
      <p:graphicFrame>
        <p:nvGraphicFramePr>
          <p:cNvPr id="4" name="表 4">
            <a:extLst>
              <a:ext uri="{FF2B5EF4-FFF2-40B4-BE49-F238E27FC236}">
                <a16:creationId xmlns:a16="http://schemas.microsoft.com/office/drawing/2014/main" id="{58E895D0-0547-6B96-04E5-04D27C10CA3A}"/>
              </a:ext>
            </a:extLst>
          </p:cNvPr>
          <p:cNvGraphicFramePr>
            <a:graphicFrameLocks noGrp="1"/>
          </p:cNvGraphicFramePr>
          <p:nvPr>
            <p:extLst>
              <p:ext uri="{D42A27DB-BD31-4B8C-83A1-F6EECF244321}">
                <p14:modId xmlns:p14="http://schemas.microsoft.com/office/powerpoint/2010/main" val="3352178474"/>
              </p:ext>
            </p:extLst>
          </p:nvPr>
        </p:nvGraphicFramePr>
        <p:xfrm>
          <a:off x="1113558" y="3110175"/>
          <a:ext cx="9227504" cy="3337560"/>
        </p:xfrm>
        <a:graphic>
          <a:graphicData uri="http://schemas.openxmlformats.org/drawingml/2006/table">
            <a:tbl>
              <a:tblPr firstRow="1" bandRow="1">
                <a:tableStyleId>{5C22544A-7EE6-4342-B048-85BDC9FD1C3A}</a:tableStyleId>
              </a:tblPr>
              <a:tblGrid>
                <a:gridCol w="2198522">
                  <a:extLst>
                    <a:ext uri="{9D8B030D-6E8A-4147-A177-3AD203B41FA5}">
                      <a16:colId xmlns:a16="http://schemas.microsoft.com/office/drawing/2014/main" val="1475416007"/>
                    </a:ext>
                  </a:extLst>
                </a:gridCol>
                <a:gridCol w="2075781">
                  <a:extLst>
                    <a:ext uri="{9D8B030D-6E8A-4147-A177-3AD203B41FA5}">
                      <a16:colId xmlns:a16="http://schemas.microsoft.com/office/drawing/2014/main" val="2311164743"/>
                    </a:ext>
                  </a:extLst>
                </a:gridCol>
                <a:gridCol w="1533366">
                  <a:extLst>
                    <a:ext uri="{9D8B030D-6E8A-4147-A177-3AD203B41FA5}">
                      <a16:colId xmlns:a16="http://schemas.microsoft.com/office/drawing/2014/main" val="403357445"/>
                    </a:ext>
                  </a:extLst>
                </a:gridCol>
                <a:gridCol w="1574334">
                  <a:extLst>
                    <a:ext uri="{9D8B030D-6E8A-4147-A177-3AD203B41FA5}">
                      <a16:colId xmlns:a16="http://schemas.microsoft.com/office/drawing/2014/main" val="613296964"/>
                    </a:ext>
                  </a:extLst>
                </a:gridCol>
                <a:gridCol w="1845501">
                  <a:extLst>
                    <a:ext uri="{9D8B030D-6E8A-4147-A177-3AD203B41FA5}">
                      <a16:colId xmlns:a16="http://schemas.microsoft.com/office/drawing/2014/main" val="2067756931"/>
                    </a:ext>
                  </a:extLst>
                </a:gridCol>
              </a:tblGrid>
              <a:tr h="370840">
                <a:tc>
                  <a:txBody>
                    <a:bodyPr/>
                    <a:lstStyle/>
                    <a:p>
                      <a:pPr algn="ctr"/>
                      <a:r>
                        <a:rPr kumimoji="1" lang="ja-JP" altLang="en-US" dirty="0">
                          <a:solidFill>
                            <a:schemeClr val="tx1"/>
                          </a:solidFill>
                        </a:rPr>
                        <a:t>品物</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kumimoji="1" lang="ja-JP" altLang="en-US" dirty="0">
                          <a:solidFill>
                            <a:schemeClr val="tx1"/>
                          </a:solidFill>
                        </a:rPr>
                        <a:t>チェック欄</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kumimoji="1" lang="ja-JP" altLang="en-US" dirty="0">
                          <a:solidFill>
                            <a:schemeClr val="tx1"/>
                          </a:solidFill>
                        </a:rPr>
                        <a:t>個数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kumimoji="1" lang="ja-JP" altLang="en-US" dirty="0">
                          <a:solidFill>
                            <a:schemeClr val="tx1"/>
                          </a:solidFill>
                        </a:rPr>
                        <a:t>単価</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kumimoji="1" lang="ja-JP" altLang="en-US" dirty="0">
                          <a:solidFill>
                            <a:schemeClr val="tx1"/>
                          </a:solidFill>
                        </a:rPr>
                        <a:t>損失金額</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628501922"/>
                  </a:ext>
                </a:extLst>
              </a:tr>
              <a:tr h="370840">
                <a:tc>
                  <a:txBody>
                    <a:bodyPr/>
                    <a:lstStyle/>
                    <a:p>
                      <a:endParaRPr kumimoji="1" lang="ja-JP" alt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endParaRPr kumimoji="1" lang="ja-JP" alt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endParaRPr kumimoji="1" lang="ja-JP" alt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endParaRPr kumimoji="1" lang="ja-JP" alt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endParaRPr kumimoji="1" lang="ja-JP" alt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256653232"/>
                  </a:ext>
                </a:extLst>
              </a:tr>
              <a:tr h="370840">
                <a:tc>
                  <a:txBody>
                    <a:bodyPr/>
                    <a:lstStyle/>
                    <a:p>
                      <a:endParaRPr kumimoji="1" lang="ja-JP" alt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endParaRPr kumimoji="1" lang="ja-JP" alt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endParaRPr kumimoji="1" lang="ja-JP" alt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endParaRPr kumimoji="1" lang="ja-JP" alt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endParaRPr kumimoji="1" lang="ja-JP" alt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065690605"/>
                  </a:ext>
                </a:extLst>
              </a:tr>
              <a:tr h="370840">
                <a:tc>
                  <a:txBody>
                    <a:bodyPr/>
                    <a:lstStyle/>
                    <a:p>
                      <a:endParaRPr kumimoji="1" lang="ja-JP" alt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endParaRPr kumimoji="1" lang="ja-JP" alt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endParaRPr kumimoji="1" lang="ja-JP" alt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endParaRPr kumimoji="1" lang="ja-JP" alt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endParaRPr kumimoji="1" lang="en-US" altLang="ja-JP"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673801640"/>
                  </a:ext>
                </a:extLst>
              </a:tr>
              <a:tr h="370840">
                <a:tc>
                  <a:txBody>
                    <a:bodyPr/>
                    <a:lstStyle/>
                    <a:p>
                      <a:endParaRPr kumimoji="1" lang="ja-JP" alt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endParaRPr kumimoji="1" lang="en-US" altLang="ja-JP"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endParaRPr kumimoji="1" lang="en-US" altLang="ja-JP"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endParaRPr kumimoji="1" lang="ja-JP" alt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endParaRPr kumimoji="1" lang="en-US" altLang="ja-JP"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573391706"/>
                  </a:ext>
                </a:extLst>
              </a:tr>
              <a:tr h="370840">
                <a:tc>
                  <a:txBody>
                    <a:bodyPr/>
                    <a:lstStyle/>
                    <a:p>
                      <a:endParaRPr kumimoji="1" lang="ja-JP" alt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endParaRPr kumimoji="1" lang="ja-JP" alt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endParaRPr kumimoji="1" lang="ja-JP" alt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endParaRPr kumimoji="1" lang="ja-JP" alt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endParaRPr kumimoji="1" lang="ja-JP" alt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487462"/>
                  </a:ext>
                </a:extLst>
              </a:tr>
              <a:tr h="370840">
                <a:tc>
                  <a:txBody>
                    <a:bodyPr/>
                    <a:lstStyle/>
                    <a:p>
                      <a:endParaRPr kumimoji="1" lang="ja-JP" alt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endParaRPr kumimoji="1" lang="ja-JP" alt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endParaRPr kumimoji="1" lang="ja-JP" alt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endParaRPr kumimoji="1" lang="ja-JP" alt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endParaRPr kumimoji="1" lang="ja-JP" alt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54566258"/>
                  </a:ext>
                </a:extLst>
              </a:tr>
              <a:tr h="370840">
                <a:tc>
                  <a:txBody>
                    <a:bodyPr/>
                    <a:lstStyle/>
                    <a:p>
                      <a:endParaRPr kumimoji="1" lang="ja-JP" alt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endParaRPr kumimoji="1" lang="ja-JP" alt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endParaRPr kumimoji="1" lang="ja-JP" alt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endParaRPr kumimoji="1" lang="ja-JP" alt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endParaRPr kumimoji="1" lang="ja-JP" alt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694994319"/>
                  </a:ext>
                </a:extLst>
              </a:tr>
              <a:tr h="370840">
                <a:tc>
                  <a:txBody>
                    <a:bodyPr/>
                    <a:lstStyle/>
                    <a:p>
                      <a:endParaRPr kumimoji="1" lang="ja-JP" alt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endParaRPr kumimoji="1" lang="ja-JP" alt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endParaRPr kumimoji="1" lang="ja-JP" alt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endParaRPr kumimoji="1" lang="ja-JP" alt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endParaRPr kumimoji="1" lang="ja-JP" alt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849141322"/>
                  </a:ext>
                </a:extLst>
              </a:tr>
            </a:tbl>
          </a:graphicData>
        </a:graphic>
      </p:graphicFrame>
      <p:pic>
        <p:nvPicPr>
          <p:cNvPr id="5" name="図 4">
            <a:extLst>
              <a:ext uri="{FF2B5EF4-FFF2-40B4-BE49-F238E27FC236}">
                <a16:creationId xmlns:a16="http://schemas.microsoft.com/office/drawing/2014/main" id="{98B0FB26-4F36-06D3-ED09-F37F10717E62}"/>
              </a:ext>
            </a:extLst>
          </p:cNvPr>
          <p:cNvPicPr>
            <a:picLocks noChangeAspect="1"/>
          </p:cNvPicPr>
          <p:nvPr/>
        </p:nvPicPr>
        <p:blipFill>
          <a:blip r:embed="rId2"/>
          <a:stretch>
            <a:fillRect/>
          </a:stretch>
        </p:blipFill>
        <p:spPr>
          <a:xfrm>
            <a:off x="1841111" y="1783016"/>
            <a:ext cx="537394" cy="434822"/>
          </a:xfrm>
          <a:prstGeom prst="rect">
            <a:avLst/>
          </a:prstGeom>
        </p:spPr>
      </p:pic>
      <p:pic>
        <p:nvPicPr>
          <p:cNvPr id="6" name="図 5">
            <a:extLst>
              <a:ext uri="{FF2B5EF4-FFF2-40B4-BE49-F238E27FC236}">
                <a16:creationId xmlns:a16="http://schemas.microsoft.com/office/drawing/2014/main" id="{A1050448-1C91-A4D6-F750-BE5DB6E335CA}"/>
              </a:ext>
            </a:extLst>
          </p:cNvPr>
          <p:cNvPicPr>
            <a:picLocks noChangeAspect="1"/>
          </p:cNvPicPr>
          <p:nvPr/>
        </p:nvPicPr>
        <p:blipFill>
          <a:blip r:embed="rId3"/>
          <a:stretch>
            <a:fillRect/>
          </a:stretch>
        </p:blipFill>
        <p:spPr>
          <a:xfrm>
            <a:off x="2793986" y="1814108"/>
            <a:ext cx="573965" cy="434822"/>
          </a:xfrm>
          <a:prstGeom prst="rect">
            <a:avLst/>
          </a:prstGeom>
        </p:spPr>
      </p:pic>
      <p:pic>
        <p:nvPicPr>
          <p:cNvPr id="7" name="図 6">
            <a:extLst>
              <a:ext uri="{FF2B5EF4-FFF2-40B4-BE49-F238E27FC236}">
                <a16:creationId xmlns:a16="http://schemas.microsoft.com/office/drawing/2014/main" id="{54568927-2936-3E50-6301-A1A5F1A6D467}"/>
              </a:ext>
            </a:extLst>
          </p:cNvPr>
          <p:cNvPicPr>
            <a:picLocks noChangeAspect="1"/>
          </p:cNvPicPr>
          <p:nvPr/>
        </p:nvPicPr>
        <p:blipFill>
          <a:blip r:embed="rId4"/>
          <a:stretch>
            <a:fillRect/>
          </a:stretch>
        </p:blipFill>
        <p:spPr>
          <a:xfrm>
            <a:off x="3728543" y="1815773"/>
            <a:ext cx="597118" cy="610689"/>
          </a:xfrm>
          <a:prstGeom prst="rect">
            <a:avLst/>
          </a:prstGeom>
        </p:spPr>
      </p:pic>
      <p:pic>
        <p:nvPicPr>
          <p:cNvPr id="8" name="図 7">
            <a:extLst>
              <a:ext uri="{FF2B5EF4-FFF2-40B4-BE49-F238E27FC236}">
                <a16:creationId xmlns:a16="http://schemas.microsoft.com/office/drawing/2014/main" id="{6A2A119C-8432-07DC-D96A-250EECEDDDC9}"/>
              </a:ext>
            </a:extLst>
          </p:cNvPr>
          <p:cNvPicPr>
            <a:picLocks noChangeAspect="1"/>
          </p:cNvPicPr>
          <p:nvPr/>
        </p:nvPicPr>
        <p:blipFill>
          <a:blip r:embed="rId5"/>
          <a:stretch>
            <a:fillRect/>
          </a:stretch>
        </p:blipFill>
        <p:spPr>
          <a:xfrm>
            <a:off x="4686253" y="1868643"/>
            <a:ext cx="582810" cy="464154"/>
          </a:xfrm>
          <a:prstGeom prst="rect">
            <a:avLst/>
          </a:prstGeom>
        </p:spPr>
      </p:pic>
      <p:pic>
        <p:nvPicPr>
          <p:cNvPr id="9" name="図 8">
            <a:extLst>
              <a:ext uri="{FF2B5EF4-FFF2-40B4-BE49-F238E27FC236}">
                <a16:creationId xmlns:a16="http://schemas.microsoft.com/office/drawing/2014/main" id="{B93E9BCD-749E-2435-AC73-D3477A771319}"/>
              </a:ext>
            </a:extLst>
          </p:cNvPr>
          <p:cNvPicPr>
            <a:picLocks noChangeAspect="1"/>
          </p:cNvPicPr>
          <p:nvPr/>
        </p:nvPicPr>
        <p:blipFill>
          <a:blip r:embed="rId6"/>
          <a:stretch>
            <a:fillRect/>
          </a:stretch>
        </p:blipFill>
        <p:spPr>
          <a:xfrm>
            <a:off x="5727310" y="1884189"/>
            <a:ext cx="737380" cy="464154"/>
          </a:xfrm>
          <a:prstGeom prst="rect">
            <a:avLst/>
          </a:prstGeom>
        </p:spPr>
      </p:pic>
      <p:pic>
        <p:nvPicPr>
          <p:cNvPr id="11" name="図 10">
            <a:extLst>
              <a:ext uri="{FF2B5EF4-FFF2-40B4-BE49-F238E27FC236}">
                <a16:creationId xmlns:a16="http://schemas.microsoft.com/office/drawing/2014/main" id="{73B363CC-7526-3525-8B50-2CD83E7E6826}"/>
              </a:ext>
            </a:extLst>
          </p:cNvPr>
          <p:cNvPicPr>
            <a:picLocks noChangeAspect="1"/>
          </p:cNvPicPr>
          <p:nvPr/>
        </p:nvPicPr>
        <p:blipFill>
          <a:blip r:embed="rId7"/>
          <a:stretch>
            <a:fillRect/>
          </a:stretch>
        </p:blipFill>
        <p:spPr>
          <a:xfrm>
            <a:off x="6960871" y="1872852"/>
            <a:ext cx="505804" cy="522055"/>
          </a:xfrm>
          <a:prstGeom prst="rect">
            <a:avLst/>
          </a:prstGeom>
        </p:spPr>
      </p:pic>
      <p:pic>
        <p:nvPicPr>
          <p:cNvPr id="12" name="図 11">
            <a:extLst>
              <a:ext uri="{FF2B5EF4-FFF2-40B4-BE49-F238E27FC236}">
                <a16:creationId xmlns:a16="http://schemas.microsoft.com/office/drawing/2014/main" id="{F5395A50-D6EC-A095-934C-280364E95BAA}"/>
              </a:ext>
            </a:extLst>
          </p:cNvPr>
          <p:cNvPicPr>
            <a:picLocks noChangeAspect="1"/>
          </p:cNvPicPr>
          <p:nvPr/>
        </p:nvPicPr>
        <p:blipFill>
          <a:blip r:embed="rId8"/>
          <a:stretch>
            <a:fillRect/>
          </a:stretch>
        </p:blipFill>
        <p:spPr>
          <a:xfrm>
            <a:off x="7793327" y="1899240"/>
            <a:ext cx="676051" cy="421695"/>
          </a:xfrm>
          <a:prstGeom prst="rect">
            <a:avLst/>
          </a:prstGeom>
        </p:spPr>
      </p:pic>
      <p:pic>
        <p:nvPicPr>
          <p:cNvPr id="21" name="図 20">
            <a:extLst>
              <a:ext uri="{FF2B5EF4-FFF2-40B4-BE49-F238E27FC236}">
                <a16:creationId xmlns:a16="http://schemas.microsoft.com/office/drawing/2014/main" id="{646B00E9-6B47-CCB2-10AF-F82EE13947C3}"/>
              </a:ext>
            </a:extLst>
          </p:cNvPr>
          <p:cNvPicPr>
            <a:picLocks noChangeAspect="1"/>
          </p:cNvPicPr>
          <p:nvPr/>
        </p:nvPicPr>
        <p:blipFill>
          <a:blip r:embed="rId9"/>
          <a:stretch>
            <a:fillRect/>
          </a:stretch>
        </p:blipFill>
        <p:spPr>
          <a:xfrm>
            <a:off x="8763035" y="1835858"/>
            <a:ext cx="721033" cy="559106"/>
          </a:xfrm>
          <a:prstGeom prst="rect">
            <a:avLst/>
          </a:prstGeom>
        </p:spPr>
      </p:pic>
      <p:sp>
        <p:nvSpPr>
          <p:cNvPr id="23" name="テキスト ボックス 22">
            <a:extLst>
              <a:ext uri="{FF2B5EF4-FFF2-40B4-BE49-F238E27FC236}">
                <a16:creationId xmlns:a16="http://schemas.microsoft.com/office/drawing/2014/main" id="{C6C7C46F-0404-0398-B2AF-623080033EA5}"/>
              </a:ext>
            </a:extLst>
          </p:cNvPr>
          <p:cNvSpPr txBox="1"/>
          <p:nvPr/>
        </p:nvSpPr>
        <p:spPr>
          <a:xfrm>
            <a:off x="1269046" y="504799"/>
            <a:ext cx="9360854" cy="646331"/>
          </a:xfrm>
          <a:prstGeom prst="rect">
            <a:avLst/>
          </a:prstGeom>
          <a:noFill/>
        </p:spPr>
        <p:txBody>
          <a:bodyPr wrap="square" rtlCol="0">
            <a:spAutoFit/>
          </a:bodyPr>
          <a:lstStyle/>
          <a:p>
            <a:r>
              <a:rPr kumimoji="1" lang="ja-JP" altLang="en-US" dirty="0"/>
              <a:t>パレート展開の前に一週間のフードロス品を層別してみましょう。</a:t>
            </a:r>
            <a:endParaRPr kumimoji="1" lang="en-US" altLang="ja-JP" dirty="0"/>
          </a:p>
          <a:p>
            <a:r>
              <a:rPr lang="ja-JP" altLang="en-US" dirty="0"/>
              <a:t>仕入れ値については以下の通り。</a:t>
            </a:r>
            <a:endParaRPr kumimoji="1" lang="ja-JP" altLang="en-US" dirty="0"/>
          </a:p>
        </p:txBody>
      </p:sp>
      <p:sp>
        <p:nvSpPr>
          <p:cNvPr id="25" name="テキスト ボックス 24">
            <a:extLst>
              <a:ext uri="{FF2B5EF4-FFF2-40B4-BE49-F238E27FC236}">
                <a16:creationId xmlns:a16="http://schemas.microsoft.com/office/drawing/2014/main" id="{2D78CEBE-51DC-A529-CDB2-3448ACF48DCA}"/>
              </a:ext>
            </a:extLst>
          </p:cNvPr>
          <p:cNvSpPr txBox="1"/>
          <p:nvPr/>
        </p:nvSpPr>
        <p:spPr>
          <a:xfrm>
            <a:off x="9807758" y="2578916"/>
            <a:ext cx="2301249" cy="369332"/>
          </a:xfrm>
          <a:prstGeom prst="rect">
            <a:avLst/>
          </a:prstGeom>
          <a:noFill/>
        </p:spPr>
        <p:txBody>
          <a:bodyPr wrap="square" rtlCol="0">
            <a:spAutoFit/>
          </a:bodyPr>
          <a:lstStyle/>
          <a:p>
            <a:r>
              <a:rPr kumimoji="1" lang="ja-JP" altLang="en-US" dirty="0"/>
              <a:t>←仕入れ単価</a:t>
            </a:r>
          </a:p>
        </p:txBody>
      </p:sp>
    </p:spTree>
    <p:extLst>
      <p:ext uri="{BB962C8B-B14F-4D97-AF65-F5344CB8AC3E}">
        <p14:creationId xmlns:p14="http://schemas.microsoft.com/office/powerpoint/2010/main" val="319954134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 4">
            <a:extLst>
              <a:ext uri="{FF2B5EF4-FFF2-40B4-BE49-F238E27FC236}">
                <a16:creationId xmlns:a16="http://schemas.microsoft.com/office/drawing/2014/main" id="{58E895D0-0547-6B96-04E5-04D27C10CA3A}"/>
              </a:ext>
            </a:extLst>
          </p:cNvPr>
          <p:cNvGraphicFramePr>
            <a:graphicFrameLocks noGrp="1"/>
          </p:cNvGraphicFramePr>
          <p:nvPr>
            <p:extLst>
              <p:ext uri="{D42A27DB-BD31-4B8C-83A1-F6EECF244321}">
                <p14:modId xmlns:p14="http://schemas.microsoft.com/office/powerpoint/2010/main" val="290049061"/>
              </p:ext>
            </p:extLst>
          </p:nvPr>
        </p:nvGraphicFramePr>
        <p:xfrm>
          <a:off x="876300" y="3339326"/>
          <a:ext cx="10115550" cy="3337560"/>
        </p:xfrm>
        <a:graphic>
          <a:graphicData uri="http://schemas.openxmlformats.org/drawingml/2006/table">
            <a:tbl>
              <a:tblPr firstRow="1" bandRow="1">
                <a:tableStyleId>{5C22544A-7EE6-4342-B048-85BDC9FD1C3A}</a:tableStyleId>
              </a:tblPr>
              <a:tblGrid>
                <a:gridCol w="2023110">
                  <a:extLst>
                    <a:ext uri="{9D8B030D-6E8A-4147-A177-3AD203B41FA5}">
                      <a16:colId xmlns:a16="http://schemas.microsoft.com/office/drawing/2014/main" val="1475416007"/>
                    </a:ext>
                  </a:extLst>
                </a:gridCol>
                <a:gridCol w="2023110">
                  <a:extLst>
                    <a:ext uri="{9D8B030D-6E8A-4147-A177-3AD203B41FA5}">
                      <a16:colId xmlns:a16="http://schemas.microsoft.com/office/drawing/2014/main" val="1995151907"/>
                    </a:ext>
                  </a:extLst>
                </a:gridCol>
                <a:gridCol w="2023110">
                  <a:extLst>
                    <a:ext uri="{9D8B030D-6E8A-4147-A177-3AD203B41FA5}">
                      <a16:colId xmlns:a16="http://schemas.microsoft.com/office/drawing/2014/main" val="403357445"/>
                    </a:ext>
                  </a:extLst>
                </a:gridCol>
                <a:gridCol w="2023110">
                  <a:extLst>
                    <a:ext uri="{9D8B030D-6E8A-4147-A177-3AD203B41FA5}">
                      <a16:colId xmlns:a16="http://schemas.microsoft.com/office/drawing/2014/main" val="613296964"/>
                    </a:ext>
                  </a:extLst>
                </a:gridCol>
                <a:gridCol w="2023110">
                  <a:extLst>
                    <a:ext uri="{9D8B030D-6E8A-4147-A177-3AD203B41FA5}">
                      <a16:colId xmlns:a16="http://schemas.microsoft.com/office/drawing/2014/main" val="2067756931"/>
                    </a:ext>
                  </a:extLst>
                </a:gridCol>
              </a:tblGrid>
              <a:tr h="370840">
                <a:tc>
                  <a:txBody>
                    <a:bodyPr/>
                    <a:lstStyle/>
                    <a:p>
                      <a:pPr algn="ctr"/>
                      <a:r>
                        <a:rPr kumimoji="1" lang="ja-JP" altLang="en-US" dirty="0">
                          <a:solidFill>
                            <a:schemeClr val="tx1"/>
                          </a:solidFill>
                        </a:rPr>
                        <a:t>品物</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kumimoji="1" lang="ja-JP" altLang="en-US" dirty="0">
                          <a:solidFill>
                            <a:schemeClr val="tx1"/>
                          </a:solidFill>
                        </a:rPr>
                        <a:t>チェック欄</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kumimoji="1" lang="ja-JP" altLang="en-US" dirty="0">
                          <a:solidFill>
                            <a:schemeClr val="tx1"/>
                          </a:solidFill>
                        </a:rPr>
                        <a:t>個数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kumimoji="1" lang="ja-JP" altLang="en-US" dirty="0">
                          <a:solidFill>
                            <a:schemeClr val="tx1"/>
                          </a:solidFill>
                        </a:rPr>
                        <a:t>単価</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kumimoji="1" lang="ja-JP" altLang="en-US" dirty="0">
                          <a:solidFill>
                            <a:schemeClr val="tx1"/>
                          </a:solidFill>
                        </a:rPr>
                        <a:t>損失金額</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628501922"/>
                  </a:ext>
                </a:extLst>
              </a:tr>
              <a:tr h="370840">
                <a:tc>
                  <a:txBody>
                    <a:bodyPr/>
                    <a:lstStyle/>
                    <a:p>
                      <a:r>
                        <a:rPr kumimoji="1" lang="ja-JP" altLang="en-US" dirty="0">
                          <a:solidFill>
                            <a:schemeClr val="tx1"/>
                          </a:solidFill>
                        </a:rPr>
                        <a:t>おにぎり</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endParaRPr kumimoji="1" lang="ja-JP" alt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kumimoji="1" lang="en-US" altLang="ja-JP" dirty="0">
                          <a:solidFill>
                            <a:schemeClr val="tx1"/>
                          </a:solidFill>
                        </a:rPr>
                        <a:t>26</a:t>
                      </a:r>
                      <a:endParaRPr kumimoji="1" lang="ja-JP" alt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kumimoji="1" lang="en-US" altLang="ja-JP" dirty="0">
                          <a:solidFill>
                            <a:schemeClr val="tx1"/>
                          </a:solidFill>
                        </a:rPr>
                        <a:t>70</a:t>
                      </a:r>
                      <a:endParaRPr kumimoji="1" lang="ja-JP" alt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kumimoji="1" lang="en-US" altLang="ja-JP" dirty="0">
                          <a:solidFill>
                            <a:schemeClr val="tx1"/>
                          </a:solidFill>
                        </a:rPr>
                        <a:t>1820</a:t>
                      </a:r>
                      <a:endParaRPr kumimoji="1" lang="ja-JP" alt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256653232"/>
                  </a:ext>
                </a:extLst>
              </a:tr>
              <a:tr h="370840">
                <a:tc>
                  <a:txBody>
                    <a:bodyPr/>
                    <a:lstStyle/>
                    <a:p>
                      <a:r>
                        <a:rPr kumimoji="1" lang="ja-JP" altLang="en-US" dirty="0">
                          <a:solidFill>
                            <a:schemeClr val="tx1"/>
                          </a:solidFill>
                        </a:rPr>
                        <a:t>弁当</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endParaRPr kumimoji="1" lang="ja-JP" alt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kumimoji="1" lang="en-US" altLang="ja-JP" dirty="0">
                          <a:solidFill>
                            <a:schemeClr val="tx1"/>
                          </a:solidFill>
                        </a:rPr>
                        <a:t>13</a:t>
                      </a:r>
                      <a:endParaRPr kumimoji="1" lang="ja-JP" alt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kumimoji="1" lang="en-US" altLang="ja-JP" dirty="0">
                          <a:solidFill>
                            <a:schemeClr val="tx1"/>
                          </a:solidFill>
                        </a:rPr>
                        <a:t>300</a:t>
                      </a:r>
                      <a:endParaRPr kumimoji="1" lang="ja-JP" alt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kumimoji="1" lang="en-US" altLang="ja-JP" dirty="0">
                          <a:solidFill>
                            <a:schemeClr val="tx1"/>
                          </a:solidFill>
                        </a:rPr>
                        <a:t>3,900</a:t>
                      </a:r>
                      <a:endParaRPr kumimoji="1" lang="ja-JP" alt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065690605"/>
                  </a:ext>
                </a:extLst>
              </a:tr>
              <a:tr h="370840">
                <a:tc>
                  <a:txBody>
                    <a:bodyPr/>
                    <a:lstStyle/>
                    <a:p>
                      <a:r>
                        <a:rPr kumimoji="1" lang="ja-JP" altLang="en-US" dirty="0">
                          <a:solidFill>
                            <a:schemeClr val="tx1"/>
                          </a:solidFill>
                        </a:rPr>
                        <a:t>サンドウィッチ</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endParaRPr kumimoji="1" lang="ja-JP" alt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kumimoji="1" lang="en-US" altLang="ja-JP" dirty="0">
                          <a:solidFill>
                            <a:schemeClr val="tx1"/>
                          </a:solidFill>
                        </a:rPr>
                        <a:t>5</a:t>
                      </a:r>
                      <a:endParaRPr kumimoji="1" lang="ja-JP" alt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kumimoji="1" lang="en-US" altLang="ja-JP" dirty="0">
                          <a:solidFill>
                            <a:schemeClr val="tx1"/>
                          </a:solidFill>
                        </a:rPr>
                        <a:t>100</a:t>
                      </a:r>
                      <a:endParaRPr kumimoji="1" lang="ja-JP" alt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kumimoji="1" lang="en-US" altLang="ja-JP" dirty="0">
                          <a:solidFill>
                            <a:schemeClr val="tx1"/>
                          </a:solidFill>
                        </a:rPr>
                        <a:t>500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673801640"/>
                  </a:ext>
                </a:extLst>
              </a:tr>
              <a:tr h="370840">
                <a:tc>
                  <a:txBody>
                    <a:bodyPr/>
                    <a:lstStyle/>
                    <a:p>
                      <a:r>
                        <a:rPr kumimoji="1" lang="ja-JP" altLang="en-US" dirty="0">
                          <a:solidFill>
                            <a:schemeClr val="tx1"/>
                          </a:solidFill>
                        </a:rPr>
                        <a:t>バナナ</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endParaRPr kumimoji="1" lang="en-US" altLang="ja-JP"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kumimoji="1" lang="en-US" altLang="ja-JP" dirty="0">
                          <a:solidFill>
                            <a:schemeClr val="tx1"/>
                          </a:solidFill>
                        </a:rPr>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kumimoji="1" lang="en-US" altLang="ja-JP" dirty="0">
                          <a:solidFill>
                            <a:schemeClr val="tx1"/>
                          </a:solidFill>
                        </a:rPr>
                        <a:t>150</a:t>
                      </a:r>
                      <a:endParaRPr kumimoji="1" lang="ja-JP" alt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kumimoji="1" lang="en-US" altLang="ja-JP" dirty="0">
                          <a:solidFill>
                            <a:schemeClr val="tx1"/>
                          </a:solidFill>
                        </a:rPr>
                        <a:t>900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573391706"/>
                  </a:ext>
                </a:extLst>
              </a:tr>
              <a:tr h="370840">
                <a:tc>
                  <a:txBody>
                    <a:bodyPr/>
                    <a:lstStyle/>
                    <a:p>
                      <a:r>
                        <a:rPr kumimoji="1" lang="ja-JP" altLang="en-US" dirty="0">
                          <a:solidFill>
                            <a:schemeClr val="tx1"/>
                          </a:solidFill>
                        </a:rPr>
                        <a:t>あんぱん</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endParaRPr kumimoji="1" lang="ja-JP" alt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kumimoji="1" lang="en-US" altLang="ja-JP" dirty="0">
                          <a:solidFill>
                            <a:schemeClr val="tx1"/>
                          </a:solidFill>
                        </a:rPr>
                        <a:t>4</a:t>
                      </a:r>
                      <a:endParaRPr kumimoji="1" lang="ja-JP" alt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kumimoji="1" lang="en-US" altLang="ja-JP" dirty="0">
                          <a:solidFill>
                            <a:schemeClr val="tx1"/>
                          </a:solidFill>
                        </a:rPr>
                        <a:t>70</a:t>
                      </a:r>
                      <a:endParaRPr kumimoji="1" lang="ja-JP" alt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kumimoji="1" lang="en-US" altLang="ja-JP" dirty="0">
                          <a:solidFill>
                            <a:schemeClr val="tx1"/>
                          </a:solidFill>
                        </a:rPr>
                        <a:t>280</a:t>
                      </a:r>
                      <a:endParaRPr kumimoji="1" lang="ja-JP" alt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487462"/>
                  </a:ext>
                </a:extLst>
              </a:tr>
              <a:tr h="370840">
                <a:tc>
                  <a:txBody>
                    <a:bodyPr/>
                    <a:lstStyle/>
                    <a:p>
                      <a:r>
                        <a:rPr kumimoji="1" lang="ja-JP" altLang="en-US" dirty="0">
                          <a:solidFill>
                            <a:schemeClr val="tx1"/>
                          </a:solidFill>
                        </a:rPr>
                        <a:t>フランクフルト</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endParaRPr kumimoji="1" lang="ja-JP" alt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kumimoji="1" lang="en-US" altLang="ja-JP" dirty="0">
                          <a:solidFill>
                            <a:schemeClr val="tx1"/>
                          </a:solidFill>
                        </a:rPr>
                        <a:t>2</a:t>
                      </a:r>
                      <a:endParaRPr kumimoji="1" lang="ja-JP" alt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kumimoji="1" lang="en-US" altLang="ja-JP" dirty="0">
                          <a:solidFill>
                            <a:schemeClr val="tx1"/>
                          </a:solidFill>
                        </a:rPr>
                        <a:t>50</a:t>
                      </a:r>
                      <a:endParaRPr kumimoji="1" lang="ja-JP" alt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kumimoji="1" lang="en-US" altLang="ja-JP" dirty="0">
                          <a:solidFill>
                            <a:schemeClr val="tx1"/>
                          </a:solidFill>
                        </a:rPr>
                        <a:t>100</a:t>
                      </a:r>
                      <a:endParaRPr kumimoji="1" lang="ja-JP" alt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54566258"/>
                  </a:ext>
                </a:extLst>
              </a:tr>
              <a:tr h="370840">
                <a:tc>
                  <a:txBody>
                    <a:bodyPr/>
                    <a:lstStyle/>
                    <a:p>
                      <a:r>
                        <a:rPr kumimoji="1" lang="ja-JP" altLang="en-US" dirty="0">
                          <a:solidFill>
                            <a:schemeClr val="tx1"/>
                          </a:solidFill>
                        </a:rPr>
                        <a:t>ヨーグルト</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endParaRPr kumimoji="1" lang="ja-JP" alt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kumimoji="1" lang="en-US" altLang="ja-JP" dirty="0">
                          <a:solidFill>
                            <a:schemeClr val="tx1"/>
                          </a:solidFill>
                        </a:rPr>
                        <a:t>2</a:t>
                      </a:r>
                      <a:endParaRPr kumimoji="1" lang="ja-JP" alt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kumimoji="1" lang="en-US" altLang="ja-JP" dirty="0">
                          <a:solidFill>
                            <a:schemeClr val="tx1"/>
                          </a:solidFill>
                        </a:rPr>
                        <a:t>60</a:t>
                      </a:r>
                      <a:endParaRPr kumimoji="1" lang="ja-JP" alt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kumimoji="1" lang="en-US" altLang="ja-JP" dirty="0">
                          <a:solidFill>
                            <a:schemeClr val="tx1"/>
                          </a:solidFill>
                        </a:rPr>
                        <a:t>120</a:t>
                      </a:r>
                      <a:endParaRPr kumimoji="1" lang="ja-JP" alt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694994319"/>
                  </a:ext>
                </a:extLst>
              </a:tr>
              <a:tr h="370840">
                <a:tc>
                  <a:txBody>
                    <a:bodyPr/>
                    <a:lstStyle/>
                    <a:p>
                      <a:r>
                        <a:rPr kumimoji="1" lang="ja-JP" altLang="en-US" dirty="0">
                          <a:solidFill>
                            <a:schemeClr val="tx1"/>
                          </a:solidFill>
                        </a:rPr>
                        <a:t>クリームパン</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endParaRPr kumimoji="1" lang="ja-JP" alt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kumimoji="1" lang="en-US" altLang="ja-JP" dirty="0">
                          <a:solidFill>
                            <a:schemeClr val="tx1"/>
                          </a:solidFill>
                        </a:rPr>
                        <a:t>2</a:t>
                      </a:r>
                      <a:endParaRPr kumimoji="1" lang="ja-JP" alt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kumimoji="1" lang="en-US" altLang="ja-JP" dirty="0">
                          <a:solidFill>
                            <a:schemeClr val="tx1"/>
                          </a:solidFill>
                        </a:rPr>
                        <a:t>60</a:t>
                      </a:r>
                      <a:endParaRPr kumimoji="1" lang="ja-JP" alt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kumimoji="1" lang="en-US" altLang="ja-JP" dirty="0">
                          <a:solidFill>
                            <a:schemeClr val="tx1"/>
                          </a:solidFill>
                        </a:rPr>
                        <a:t>120</a:t>
                      </a:r>
                      <a:endParaRPr kumimoji="1" lang="ja-JP" alt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849141322"/>
                  </a:ext>
                </a:extLst>
              </a:tr>
            </a:tbl>
          </a:graphicData>
        </a:graphic>
      </p:graphicFrame>
      <p:sp>
        <p:nvSpPr>
          <p:cNvPr id="2" name="テキスト ボックス 1">
            <a:extLst>
              <a:ext uri="{FF2B5EF4-FFF2-40B4-BE49-F238E27FC236}">
                <a16:creationId xmlns:a16="http://schemas.microsoft.com/office/drawing/2014/main" id="{1102460C-59B8-CE2D-F804-37F888D76AE4}"/>
              </a:ext>
            </a:extLst>
          </p:cNvPr>
          <p:cNvSpPr txBox="1"/>
          <p:nvPr/>
        </p:nvSpPr>
        <p:spPr>
          <a:xfrm>
            <a:off x="10442449" y="409575"/>
            <a:ext cx="1014984" cy="369332"/>
          </a:xfrm>
          <a:prstGeom prst="rect">
            <a:avLst/>
          </a:prstGeom>
          <a:noFill/>
        </p:spPr>
        <p:txBody>
          <a:bodyPr wrap="square" rtlCol="0">
            <a:spAutoFit/>
          </a:bodyPr>
          <a:lstStyle/>
          <a:p>
            <a:pPr algn="ctr"/>
            <a:r>
              <a:rPr lang="ja-JP" altLang="en-US" b="1" dirty="0"/>
              <a:t>回答例</a:t>
            </a:r>
            <a:endParaRPr kumimoji="1" lang="ja-JP" altLang="en-US" b="1" dirty="0"/>
          </a:p>
        </p:txBody>
      </p:sp>
      <p:sp>
        <p:nvSpPr>
          <p:cNvPr id="3" name="テキスト ボックス 2">
            <a:extLst>
              <a:ext uri="{FF2B5EF4-FFF2-40B4-BE49-F238E27FC236}">
                <a16:creationId xmlns:a16="http://schemas.microsoft.com/office/drawing/2014/main" id="{B89A8D07-7856-F4B1-74CF-21FA466EB502}"/>
              </a:ext>
            </a:extLst>
          </p:cNvPr>
          <p:cNvSpPr txBox="1"/>
          <p:nvPr/>
        </p:nvSpPr>
        <p:spPr>
          <a:xfrm>
            <a:off x="1269046" y="504799"/>
            <a:ext cx="9360854" cy="646331"/>
          </a:xfrm>
          <a:prstGeom prst="rect">
            <a:avLst/>
          </a:prstGeom>
          <a:noFill/>
        </p:spPr>
        <p:txBody>
          <a:bodyPr wrap="square" rtlCol="0">
            <a:spAutoFit/>
          </a:bodyPr>
          <a:lstStyle/>
          <a:p>
            <a:r>
              <a:rPr kumimoji="1" lang="ja-JP" altLang="en-US" dirty="0"/>
              <a:t>パレート展開の前に一週間のフードロス品を層別してみましょう。</a:t>
            </a:r>
            <a:endParaRPr kumimoji="1" lang="en-US" altLang="ja-JP" dirty="0"/>
          </a:p>
          <a:p>
            <a:r>
              <a:rPr lang="ja-JP" altLang="en-US" dirty="0"/>
              <a:t>仕入れ値については以下の通り。</a:t>
            </a:r>
            <a:endParaRPr kumimoji="1" lang="ja-JP" altLang="en-US" dirty="0"/>
          </a:p>
        </p:txBody>
      </p:sp>
      <p:grpSp>
        <p:nvGrpSpPr>
          <p:cNvPr id="99" name="グループ化 98">
            <a:extLst>
              <a:ext uri="{FF2B5EF4-FFF2-40B4-BE49-F238E27FC236}">
                <a16:creationId xmlns:a16="http://schemas.microsoft.com/office/drawing/2014/main" id="{B441AEEF-4A7E-6626-A54E-FC49E63A8D2A}"/>
              </a:ext>
            </a:extLst>
          </p:cNvPr>
          <p:cNvGrpSpPr/>
          <p:nvPr/>
        </p:nvGrpSpPr>
        <p:grpSpPr>
          <a:xfrm>
            <a:off x="2997899" y="3723856"/>
            <a:ext cx="217188" cy="280981"/>
            <a:chOff x="2997899" y="3065488"/>
            <a:chExt cx="217188" cy="280981"/>
          </a:xfrm>
        </p:grpSpPr>
        <p:cxnSp>
          <p:nvCxnSpPr>
            <p:cNvPr id="18" name="直線コネクタ 17">
              <a:extLst>
                <a:ext uri="{FF2B5EF4-FFF2-40B4-BE49-F238E27FC236}">
                  <a16:creationId xmlns:a16="http://schemas.microsoft.com/office/drawing/2014/main" id="{24998467-7F12-87EC-EF74-C6301094645E}"/>
                </a:ext>
              </a:extLst>
            </p:cNvPr>
            <p:cNvCxnSpPr/>
            <p:nvPr/>
          </p:nvCxnSpPr>
          <p:spPr>
            <a:xfrm flipH="1">
              <a:off x="2997899" y="3065488"/>
              <a:ext cx="85725" cy="28098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直線コネクタ 22">
              <a:extLst>
                <a:ext uri="{FF2B5EF4-FFF2-40B4-BE49-F238E27FC236}">
                  <a16:creationId xmlns:a16="http://schemas.microsoft.com/office/drawing/2014/main" id="{CE7A942E-C5C0-D9C1-B706-B0BFADB40367}"/>
                </a:ext>
              </a:extLst>
            </p:cNvPr>
            <p:cNvCxnSpPr/>
            <p:nvPr/>
          </p:nvCxnSpPr>
          <p:spPr>
            <a:xfrm flipH="1">
              <a:off x="3040761" y="3065488"/>
              <a:ext cx="85725" cy="28098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直線コネクタ 23">
              <a:extLst>
                <a:ext uri="{FF2B5EF4-FFF2-40B4-BE49-F238E27FC236}">
                  <a16:creationId xmlns:a16="http://schemas.microsoft.com/office/drawing/2014/main" id="{260D187C-EF16-5161-3BE4-9AFE474235FD}"/>
                </a:ext>
              </a:extLst>
            </p:cNvPr>
            <p:cNvCxnSpPr/>
            <p:nvPr/>
          </p:nvCxnSpPr>
          <p:spPr>
            <a:xfrm flipH="1">
              <a:off x="3070877" y="3065488"/>
              <a:ext cx="85725" cy="28098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直線コネクタ 24">
              <a:extLst>
                <a:ext uri="{FF2B5EF4-FFF2-40B4-BE49-F238E27FC236}">
                  <a16:creationId xmlns:a16="http://schemas.microsoft.com/office/drawing/2014/main" id="{BA05F0E7-C324-3DF3-5E78-451330C6AEF5}"/>
                </a:ext>
              </a:extLst>
            </p:cNvPr>
            <p:cNvCxnSpPr/>
            <p:nvPr/>
          </p:nvCxnSpPr>
          <p:spPr>
            <a:xfrm flipH="1">
              <a:off x="3112198" y="3065488"/>
              <a:ext cx="85725" cy="28098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直線コネクタ 25">
              <a:extLst>
                <a:ext uri="{FF2B5EF4-FFF2-40B4-BE49-F238E27FC236}">
                  <a16:creationId xmlns:a16="http://schemas.microsoft.com/office/drawing/2014/main" id="{F91DEDFA-9C89-1041-A186-557DB7819774}"/>
                </a:ext>
              </a:extLst>
            </p:cNvPr>
            <p:cNvCxnSpPr>
              <a:cxnSpLocks/>
            </p:cNvCxnSpPr>
            <p:nvPr/>
          </p:nvCxnSpPr>
          <p:spPr>
            <a:xfrm flipH="1" flipV="1">
              <a:off x="3009309" y="3195568"/>
              <a:ext cx="205778" cy="1143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77" name="グループ化 76">
            <a:extLst>
              <a:ext uri="{FF2B5EF4-FFF2-40B4-BE49-F238E27FC236}">
                <a16:creationId xmlns:a16="http://schemas.microsoft.com/office/drawing/2014/main" id="{FDB79722-854E-1FA1-8886-8F3DBE042E74}"/>
              </a:ext>
            </a:extLst>
          </p:cNvPr>
          <p:cNvGrpSpPr/>
          <p:nvPr/>
        </p:nvGrpSpPr>
        <p:grpSpPr>
          <a:xfrm>
            <a:off x="3211230" y="3711549"/>
            <a:ext cx="217188" cy="280981"/>
            <a:chOff x="3211230" y="3053181"/>
            <a:chExt cx="217188" cy="280981"/>
          </a:xfrm>
        </p:grpSpPr>
        <p:cxnSp>
          <p:nvCxnSpPr>
            <p:cNvPr id="31" name="直線コネクタ 30">
              <a:extLst>
                <a:ext uri="{FF2B5EF4-FFF2-40B4-BE49-F238E27FC236}">
                  <a16:creationId xmlns:a16="http://schemas.microsoft.com/office/drawing/2014/main" id="{7CDC3312-772C-FD09-7784-3E0810FD87DC}"/>
                </a:ext>
              </a:extLst>
            </p:cNvPr>
            <p:cNvCxnSpPr/>
            <p:nvPr/>
          </p:nvCxnSpPr>
          <p:spPr>
            <a:xfrm flipH="1">
              <a:off x="3211230" y="3053181"/>
              <a:ext cx="85725" cy="28098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直線コネクタ 31">
              <a:extLst>
                <a:ext uri="{FF2B5EF4-FFF2-40B4-BE49-F238E27FC236}">
                  <a16:creationId xmlns:a16="http://schemas.microsoft.com/office/drawing/2014/main" id="{F1C8DF20-4A09-D1CA-1D0A-5B3F12B3DE30}"/>
                </a:ext>
              </a:extLst>
            </p:cNvPr>
            <p:cNvCxnSpPr/>
            <p:nvPr/>
          </p:nvCxnSpPr>
          <p:spPr>
            <a:xfrm flipH="1">
              <a:off x="3254092" y="3053181"/>
              <a:ext cx="85725" cy="28098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直線コネクタ 32">
              <a:extLst>
                <a:ext uri="{FF2B5EF4-FFF2-40B4-BE49-F238E27FC236}">
                  <a16:creationId xmlns:a16="http://schemas.microsoft.com/office/drawing/2014/main" id="{1752789D-C913-87FE-E613-8B405460BF0A}"/>
                </a:ext>
              </a:extLst>
            </p:cNvPr>
            <p:cNvCxnSpPr/>
            <p:nvPr/>
          </p:nvCxnSpPr>
          <p:spPr>
            <a:xfrm flipH="1">
              <a:off x="3284208" y="3053181"/>
              <a:ext cx="85725" cy="28098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直線コネクタ 33">
              <a:extLst>
                <a:ext uri="{FF2B5EF4-FFF2-40B4-BE49-F238E27FC236}">
                  <a16:creationId xmlns:a16="http://schemas.microsoft.com/office/drawing/2014/main" id="{FEC24CA0-543B-69F8-939B-E97FDEB25F7A}"/>
                </a:ext>
              </a:extLst>
            </p:cNvPr>
            <p:cNvCxnSpPr/>
            <p:nvPr/>
          </p:nvCxnSpPr>
          <p:spPr>
            <a:xfrm flipH="1">
              <a:off x="3325529" y="3053181"/>
              <a:ext cx="85725" cy="28098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直線コネクタ 34">
              <a:extLst>
                <a:ext uri="{FF2B5EF4-FFF2-40B4-BE49-F238E27FC236}">
                  <a16:creationId xmlns:a16="http://schemas.microsoft.com/office/drawing/2014/main" id="{5AEF765E-A389-8BDA-03E6-84603281712F}"/>
                </a:ext>
              </a:extLst>
            </p:cNvPr>
            <p:cNvCxnSpPr>
              <a:cxnSpLocks/>
            </p:cNvCxnSpPr>
            <p:nvPr/>
          </p:nvCxnSpPr>
          <p:spPr>
            <a:xfrm flipH="1" flipV="1">
              <a:off x="3222640" y="3183261"/>
              <a:ext cx="205778" cy="1143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76" name="グループ化 75">
            <a:extLst>
              <a:ext uri="{FF2B5EF4-FFF2-40B4-BE49-F238E27FC236}">
                <a16:creationId xmlns:a16="http://schemas.microsoft.com/office/drawing/2014/main" id="{3AE22166-AC6E-B391-6D2C-4654CD4C8E97}"/>
              </a:ext>
            </a:extLst>
          </p:cNvPr>
          <p:cNvGrpSpPr/>
          <p:nvPr/>
        </p:nvGrpSpPr>
        <p:grpSpPr>
          <a:xfrm>
            <a:off x="3458827" y="3711549"/>
            <a:ext cx="217188" cy="280981"/>
            <a:chOff x="3458827" y="3053181"/>
            <a:chExt cx="217188" cy="280981"/>
          </a:xfrm>
        </p:grpSpPr>
        <p:cxnSp>
          <p:nvCxnSpPr>
            <p:cNvPr id="37" name="直線コネクタ 36">
              <a:extLst>
                <a:ext uri="{FF2B5EF4-FFF2-40B4-BE49-F238E27FC236}">
                  <a16:creationId xmlns:a16="http://schemas.microsoft.com/office/drawing/2014/main" id="{0A97DE7E-3567-A7F8-A665-272BE342FCE9}"/>
                </a:ext>
              </a:extLst>
            </p:cNvPr>
            <p:cNvCxnSpPr/>
            <p:nvPr/>
          </p:nvCxnSpPr>
          <p:spPr>
            <a:xfrm flipH="1">
              <a:off x="3458827" y="3053181"/>
              <a:ext cx="85725" cy="28098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直線コネクタ 37">
              <a:extLst>
                <a:ext uri="{FF2B5EF4-FFF2-40B4-BE49-F238E27FC236}">
                  <a16:creationId xmlns:a16="http://schemas.microsoft.com/office/drawing/2014/main" id="{F39EC734-6A1F-891F-D58F-8EA3A8AA485C}"/>
                </a:ext>
              </a:extLst>
            </p:cNvPr>
            <p:cNvCxnSpPr/>
            <p:nvPr/>
          </p:nvCxnSpPr>
          <p:spPr>
            <a:xfrm flipH="1">
              <a:off x="3501689" y="3053181"/>
              <a:ext cx="85725" cy="28098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直線コネクタ 38">
              <a:extLst>
                <a:ext uri="{FF2B5EF4-FFF2-40B4-BE49-F238E27FC236}">
                  <a16:creationId xmlns:a16="http://schemas.microsoft.com/office/drawing/2014/main" id="{D5C2FDC0-45E1-5580-C610-2FD5BC5E0F5D}"/>
                </a:ext>
              </a:extLst>
            </p:cNvPr>
            <p:cNvCxnSpPr/>
            <p:nvPr/>
          </p:nvCxnSpPr>
          <p:spPr>
            <a:xfrm flipH="1">
              <a:off x="3531805" y="3053181"/>
              <a:ext cx="85725" cy="28098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 name="直線コネクタ 39">
              <a:extLst>
                <a:ext uri="{FF2B5EF4-FFF2-40B4-BE49-F238E27FC236}">
                  <a16:creationId xmlns:a16="http://schemas.microsoft.com/office/drawing/2014/main" id="{985DA877-5F8F-5669-F094-6D37FF0E783B}"/>
                </a:ext>
              </a:extLst>
            </p:cNvPr>
            <p:cNvCxnSpPr/>
            <p:nvPr/>
          </p:nvCxnSpPr>
          <p:spPr>
            <a:xfrm flipH="1">
              <a:off x="3573126" y="3053181"/>
              <a:ext cx="85725" cy="28098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直線コネクタ 40">
              <a:extLst>
                <a:ext uri="{FF2B5EF4-FFF2-40B4-BE49-F238E27FC236}">
                  <a16:creationId xmlns:a16="http://schemas.microsoft.com/office/drawing/2014/main" id="{320341E4-11E2-F6A0-D614-4B87A62C4212}"/>
                </a:ext>
              </a:extLst>
            </p:cNvPr>
            <p:cNvCxnSpPr>
              <a:cxnSpLocks/>
            </p:cNvCxnSpPr>
            <p:nvPr/>
          </p:nvCxnSpPr>
          <p:spPr>
            <a:xfrm flipH="1" flipV="1">
              <a:off x="3470237" y="3183261"/>
              <a:ext cx="205778" cy="1143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75" name="グループ化 74">
            <a:extLst>
              <a:ext uri="{FF2B5EF4-FFF2-40B4-BE49-F238E27FC236}">
                <a16:creationId xmlns:a16="http://schemas.microsoft.com/office/drawing/2014/main" id="{DEFC6ED2-5A14-9A0D-5526-B8A941D2C49D}"/>
              </a:ext>
            </a:extLst>
          </p:cNvPr>
          <p:cNvGrpSpPr/>
          <p:nvPr/>
        </p:nvGrpSpPr>
        <p:grpSpPr>
          <a:xfrm>
            <a:off x="3648792" y="3711549"/>
            <a:ext cx="217188" cy="280981"/>
            <a:chOff x="3648792" y="3053181"/>
            <a:chExt cx="217188" cy="280981"/>
          </a:xfrm>
        </p:grpSpPr>
        <p:cxnSp>
          <p:nvCxnSpPr>
            <p:cNvPr id="43" name="直線コネクタ 42">
              <a:extLst>
                <a:ext uri="{FF2B5EF4-FFF2-40B4-BE49-F238E27FC236}">
                  <a16:creationId xmlns:a16="http://schemas.microsoft.com/office/drawing/2014/main" id="{017BC4D9-B19D-3A1E-C878-57BB799E2B99}"/>
                </a:ext>
              </a:extLst>
            </p:cNvPr>
            <p:cNvCxnSpPr/>
            <p:nvPr/>
          </p:nvCxnSpPr>
          <p:spPr>
            <a:xfrm flipH="1">
              <a:off x="3648792" y="3053181"/>
              <a:ext cx="85725" cy="28098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4" name="直線コネクタ 43">
              <a:extLst>
                <a:ext uri="{FF2B5EF4-FFF2-40B4-BE49-F238E27FC236}">
                  <a16:creationId xmlns:a16="http://schemas.microsoft.com/office/drawing/2014/main" id="{EA15F43E-3A04-5549-E244-71316A014EF7}"/>
                </a:ext>
              </a:extLst>
            </p:cNvPr>
            <p:cNvCxnSpPr/>
            <p:nvPr/>
          </p:nvCxnSpPr>
          <p:spPr>
            <a:xfrm flipH="1">
              <a:off x="3691654" y="3053181"/>
              <a:ext cx="85725" cy="28098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5" name="直線コネクタ 44">
              <a:extLst>
                <a:ext uri="{FF2B5EF4-FFF2-40B4-BE49-F238E27FC236}">
                  <a16:creationId xmlns:a16="http://schemas.microsoft.com/office/drawing/2014/main" id="{928A2D73-EBD1-5C49-A4BE-F9A74A356235}"/>
                </a:ext>
              </a:extLst>
            </p:cNvPr>
            <p:cNvCxnSpPr/>
            <p:nvPr/>
          </p:nvCxnSpPr>
          <p:spPr>
            <a:xfrm flipH="1">
              <a:off x="3721770" y="3053181"/>
              <a:ext cx="85725" cy="28098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直線コネクタ 45">
              <a:extLst>
                <a:ext uri="{FF2B5EF4-FFF2-40B4-BE49-F238E27FC236}">
                  <a16:creationId xmlns:a16="http://schemas.microsoft.com/office/drawing/2014/main" id="{A06641C1-834A-2E71-11ED-23766862A1FB}"/>
                </a:ext>
              </a:extLst>
            </p:cNvPr>
            <p:cNvCxnSpPr/>
            <p:nvPr/>
          </p:nvCxnSpPr>
          <p:spPr>
            <a:xfrm flipH="1">
              <a:off x="3763091" y="3053181"/>
              <a:ext cx="85725" cy="28098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7" name="直線コネクタ 46">
              <a:extLst>
                <a:ext uri="{FF2B5EF4-FFF2-40B4-BE49-F238E27FC236}">
                  <a16:creationId xmlns:a16="http://schemas.microsoft.com/office/drawing/2014/main" id="{066B6088-58E6-A189-6057-61506F948622}"/>
                </a:ext>
              </a:extLst>
            </p:cNvPr>
            <p:cNvCxnSpPr>
              <a:cxnSpLocks/>
            </p:cNvCxnSpPr>
            <p:nvPr/>
          </p:nvCxnSpPr>
          <p:spPr>
            <a:xfrm flipH="1" flipV="1">
              <a:off x="3660202" y="3183261"/>
              <a:ext cx="205778" cy="1143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74" name="グループ化 73">
            <a:extLst>
              <a:ext uri="{FF2B5EF4-FFF2-40B4-BE49-F238E27FC236}">
                <a16:creationId xmlns:a16="http://schemas.microsoft.com/office/drawing/2014/main" id="{6980DD27-11CF-6D2D-38C5-C16A6B5807DD}"/>
              </a:ext>
            </a:extLst>
          </p:cNvPr>
          <p:cNvGrpSpPr/>
          <p:nvPr/>
        </p:nvGrpSpPr>
        <p:grpSpPr>
          <a:xfrm>
            <a:off x="3865980" y="3711549"/>
            <a:ext cx="217188" cy="280981"/>
            <a:chOff x="3865980" y="3053181"/>
            <a:chExt cx="217188" cy="280981"/>
          </a:xfrm>
        </p:grpSpPr>
        <p:cxnSp>
          <p:nvCxnSpPr>
            <p:cNvPr id="49" name="直線コネクタ 48">
              <a:extLst>
                <a:ext uri="{FF2B5EF4-FFF2-40B4-BE49-F238E27FC236}">
                  <a16:creationId xmlns:a16="http://schemas.microsoft.com/office/drawing/2014/main" id="{B27A5EC2-3591-FAF1-D610-F427407C76B0}"/>
                </a:ext>
              </a:extLst>
            </p:cNvPr>
            <p:cNvCxnSpPr/>
            <p:nvPr/>
          </p:nvCxnSpPr>
          <p:spPr>
            <a:xfrm flipH="1">
              <a:off x="3865980" y="3053181"/>
              <a:ext cx="85725" cy="28098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0" name="直線コネクタ 49">
              <a:extLst>
                <a:ext uri="{FF2B5EF4-FFF2-40B4-BE49-F238E27FC236}">
                  <a16:creationId xmlns:a16="http://schemas.microsoft.com/office/drawing/2014/main" id="{F2CADCD9-A0A4-616A-7B27-07F35D95794F}"/>
                </a:ext>
              </a:extLst>
            </p:cNvPr>
            <p:cNvCxnSpPr/>
            <p:nvPr/>
          </p:nvCxnSpPr>
          <p:spPr>
            <a:xfrm flipH="1">
              <a:off x="3908842" y="3053181"/>
              <a:ext cx="85725" cy="28098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1" name="直線コネクタ 50">
              <a:extLst>
                <a:ext uri="{FF2B5EF4-FFF2-40B4-BE49-F238E27FC236}">
                  <a16:creationId xmlns:a16="http://schemas.microsoft.com/office/drawing/2014/main" id="{CA82241B-7C9E-2A8F-ED56-BE5B7601B801}"/>
                </a:ext>
              </a:extLst>
            </p:cNvPr>
            <p:cNvCxnSpPr/>
            <p:nvPr/>
          </p:nvCxnSpPr>
          <p:spPr>
            <a:xfrm flipH="1">
              <a:off x="3938958" y="3053181"/>
              <a:ext cx="85725" cy="28098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2" name="直線コネクタ 51">
              <a:extLst>
                <a:ext uri="{FF2B5EF4-FFF2-40B4-BE49-F238E27FC236}">
                  <a16:creationId xmlns:a16="http://schemas.microsoft.com/office/drawing/2014/main" id="{58424BC6-8464-872F-50C9-A61659B441A9}"/>
                </a:ext>
              </a:extLst>
            </p:cNvPr>
            <p:cNvCxnSpPr/>
            <p:nvPr/>
          </p:nvCxnSpPr>
          <p:spPr>
            <a:xfrm flipH="1">
              <a:off x="3980279" y="3053181"/>
              <a:ext cx="85725" cy="28098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3" name="直線コネクタ 52">
              <a:extLst>
                <a:ext uri="{FF2B5EF4-FFF2-40B4-BE49-F238E27FC236}">
                  <a16:creationId xmlns:a16="http://schemas.microsoft.com/office/drawing/2014/main" id="{2B6BAAF2-F64B-C1C0-F696-A21FD39AA3CE}"/>
                </a:ext>
              </a:extLst>
            </p:cNvPr>
            <p:cNvCxnSpPr>
              <a:cxnSpLocks/>
            </p:cNvCxnSpPr>
            <p:nvPr/>
          </p:nvCxnSpPr>
          <p:spPr>
            <a:xfrm flipH="1" flipV="1">
              <a:off x="3877390" y="3183261"/>
              <a:ext cx="205778" cy="1143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73" name="グループ化 72">
            <a:extLst>
              <a:ext uri="{FF2B5EF4-FFF2-40B4-BE49-F238E27FC236}">
                <a16:creationId xmlns:a16="http://schemas.microsoft.com/office/drawing/2014/main" id="{497AC5DE-4470-0FB4-4F56-2AEBAB9E5875}"/>
              </a:ext>
            </a:extLst>
          </p:cNvPr>
          <p:cNvGrpSpPr/>
          <p:nvPr/>
        </p:nvGrpSpPr>
        <p:grpSpPr>
          <a:xfrm>
            <a:off x="2994042" y="4130489"/>
            <a:ext cx="217188" cy="280981"/>
            <a:chOff x="2994042" y="3472121"/>
            <a:chExt cx="217188" cy="280981"/>
          </a:xfrm>
        </p:grpSpPr>
        <p:cxnSp>
          <p:nvCxnSpPr>
            <p:cNvPr id="55" name="直線コネクタ 54">
              <a:extLst>
                <a:ext uri="{FF2B5EF4-FFF2-40B4-BE49-F238E27FC236}">
                  <a16:creationId xmlns:a16="http://schemas.microsoft.com/office/drawing/2014/main" id="{F5463F02-2131-CEFF-F555-6BB83BE69709}"/>
                </a:ext>
              </a:extLst>
            </p:cNvPr>
            <p:cNvCxnSpPr/>
            <p:nvPr/>
          </p:nvCxnSpPr>
          <p:spPr>
            <a:xfrm flipH="1">
              <a:off x="2994042" y="3472121"/>
              <a:ext cx="85725" cy="28098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6" name="直線コネクタ 55">
              <a:extLst>
                <a:ext uri="{FF2B5EF4-FFF2-40B4-BE49-F238E27FC236}">
                  <a16:creationId xmlns:a16="http://schemas.microsoft.com/office/drawing/2014/main" id="{E0F44985-CC05-4280-490A-F2316FF3ADC6}"/>
                </a:ext>
              </a:extLst>
            </p:cNvPr>
            <p:cNvCxnSpPr/>
            <p:nvPr/>
          </p:nvCxnSpPr>
          <p:spPr>
            <a:xfrm flipH="1">
              <a:off x="3036904" y="3472121"/>
              <a:ext cx="85725" cy="28098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7" name="直線コネクタ 56">
              <a:extLst>
                <a:ext uri="{FF2B5EF4-FFF2-40B4-BE49-F238E27FC236}">
                  <a16:creationId xmlns:a16="http://schemas.microsoft.com/office/drawing/2014/main" id="{118C3E40-18ED-9C2C-3003-BEA4ADB3464C}"/>
                </a:ext>
              </a:extLst>
            </p:cNvPr>
            <p:cNvCxnSpPr/>
            <p:nvPr/>
          </p:nvCxnSpPr>
          <p:spPr>
            <a:xfrm flipH="1">
              <a:off x="3067020" y="3472121"/>
              <a:ext cx="85725" cy="28098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8" name="直線コネクタ 57">
              <a:extLst>
                <a:ext uri="{FF2B5EF4-FFF2-40B4-BE49-F238E27FC236}">
                  <a16:creationId xmlns:a16="http://schemas.microsoft.com/office/drawing/2014/main" id="{C4D6AF0B-A68A-62C5-DE9B-18C04FD64AC6}"/>
                </a:ext>
              </a:extLst>
            </p:cNvPr>
            <p:cNvCxnSpPr/>
            <p:nvPr/>
          </p:nvCxnSpPr>
          <p:spPr>
            <a:xfrm flipH="1">
              <a:off x="3108341" y="3472121"/>
              <a:ext cx="85725" cy="28098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9" name="直線コネクタ 58">
              <a:extLst>
                <a:ext uri="{FF2B5EF4-FFF2-40B4-BE49-F238E27FC236}">
                  <a16:creationId xmlns:a16="http://schemas.microsoft.com/office/drawing/2014/main" id="{3592B27E-65A3-6B01-94DD-7ED147944747}"/>
                </a:ext>
              </a:extLst>
            </p:cNvPr>
            <p:cNvCxnSpPr>
              <a:cxnSpLocks/>
            </p:cNvCxnSpPr>
            <p:nvPr/>
          </p:nvCxnSpPr>
          <p:spPr>
            <a:xfrm flipH="1" flipV="1">
              <a:off x="3005452" y="3602201"/>
              <a:ext cx="205778" cy="1143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72" name="グループ化 71">
            <a:extLst>
              <a:ext uri="{FF2B5EF4-FFF2-40B4-BE49-F238E27FC236}">
                <a16:creationId xmlns:a16="http://schemas.microsoft.com/office/drawing/2014/main" id="{87C852C1-72AF-DE20-8FC4-4A7C47355C5A}"/>
              </a:ext>
            </a:extLst>
          </p:cNvPr>
          <p:cNvGrpSpPr/>
          <p:nvPr/>
        </p:nvGrpSpPr>
        <p:grpSpPr>
          <a:xfrm>
            <a:off x="3241639" y="4122610"/>
            <a:ext cx="217188" cy="280981"/>
            <a:chOff x="3241639" y="3464242"/>
            <a:chExt cx="217188" cy="280981"/>
          </a:xfrm>
        </p:grpSpPr>
        <p:cxnSp>
          <p:nvCxnSpPr>
            <p:cNvPr id="61" name="直線コネクタ 60">
              <a:extLst>
                <a:ext uri="{FF2B5EF4-FFF2-40B4-BE49-F238E27FC236}">
                  <a16:creationId xmlns:a16="http://schemas.microsoft.com/office/drawing/2014/main" id="{22A8AA48-699B-4664-A8DD-3F9A7B77070B}"/>
                </a:ext>
              </a:extLst>
            </p:cNvPr>
            <p:cNvCxnSpPr/>
            <p:nvPr/>
          </p:nvCxnSpPr>
          <p:spPr>
            <a:xfrm flipH="1">
              <a:off x="3241639" y="3464242"/>
              <a:ext cx="85725" cy="28098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2" name="直線コネクタ 61">
              <a:extLst>
                <a:ext uri="{FF2B5EF4-FFF2-40B4-BE49-F238E27FC236}">
                  <a16:creationId xmlns:a16="http://schemas.microsoft.com/office/drawing/2014/main" id="{DA474195-3E38-3F09-0D4C-AA0C37F00015}"/>
                </a:ext>
              </a:extLst>
            </p:cNvPr>
            <p:cNvCxnSpPr/>
            <p:nvPr/>
          </p:nvCxnSpPr>
          <p:spPr>
            <a:xfrm flipH="1">
              <a:off x="3284501" y="3464242"/>
              <a:ext cx="85725" cy="28098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3" name="直線コネクタ 62">
              <a:extLst>
                <a:ext uri="{FF2B5EF4-FFF2-40B4-BE49-F238E27FC236}">
                  <a16:creationId xmlns:a16="http://schemas.microsoft.com/office/drawing/2014/main" id="{A40C1E2D-C579-EBB9-BCBA-64671A8B9C6E}"/>
                </a:ext>
              </a:extLst>
            </p:cNvPr>
            <p:cNvCxnSpPr/>
            <p:nvPr/>
          </p:nvCxnSpPr>
          <p:spPr>
            <a:xfrm flipH="1">
              <a:off x="3314617" y="3464242"/>
              <a:ext cx="85725" cy="28098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4" name="直線コネクタ 63">
              <a:extLst>
                <a:ext uri="{FF2B5EF4-FFF2-40B4-BE49-F238E27FC236}">
                  <a16:creationId xmlns:a16="http://schemas.microsoft.com/office/drawing/2014/main" id="{AE3FCC12-BA42-E732-3DEF-620EF8824444}"/>
                </a:ext>
              </a:extLst>
            </p:cNvPr>
            <p:cNvCxnSpPr/>
            <p:nvPr/>
          </p:nvCxnSpPr>
          <p:spPr>
            <a:xfrm flipH="1">
              <a:off x="3355938" y="3464242"/>
              <a:ext cx="85725" cy="28098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直線コネクタ 64">
              <a:extLst>
                <a:ext uri="{FF2B5EF4-FFF2-40B4-BE49-F238E27FC236}">
                  <a16:creationId xmlns:a16="http://schemas.microsoft.com/office/drawing/2014/main" id="{38254B2E-9553-66F2-1D42-EE50F60F870C}"/>
                </a:ext>
              </a:extLst>
            </p:cNvPr>
            <p:cNvCxnSpPr>
              <a:cxnSpLocks/>
            </p:cNvCxnSpPr>
            <p:nvPr/>
          </p:nvCxnSpPr>
          <p:spPr>
            <a:xfrm flipH="1" flipV="1">
              <a:off x="3253049" y="3594322"/>
              <a:ext cx="205778" cy="1143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8" name="グループ化 27">
            <a:extLst>
              <a:ext uri="{FF2B5EF4-FFF2-40B4-BE49-F238E27FC236}">
                <a16:creationId xmlns:a16="http://schemas.microsoft.com/office/drawing/2014/main" id="{CE199052-0D94-BAC3-ACD0-E58643F1B94F}"/>
              </a:ext>
            </a:extLst>
          </p:cNvPr>
          <p:cNvGrpSpPr/>
          <p:nvPr/>
        </p:nvGrpSpPr>
        <p:grpSpPr>
          <a:xfrm>
            <a:off x="2976878" y="4524638"/>
            <a:ext cx="217188" cy="280981"/>
            <a:chOff x="2976878" y="3866270"/>
            <a:chExt cx="217188" cy="280981"/>
          </a:xfrm>
        </p:grpSpPr>
        <p:cxnSp>
          <p:nvCxnSpPr>
            <p:cNvPr id="67" name="直線コネクタ 66">
              <a:extLst>
                <a:ext uri="{FF2B5EF4-FFF2-40B4-BE49-F238E27FC236}">
                  <a16:creationId xmlns:a16="http://schemas.microsoft.com/office/drawing/2014/main" id="{B9D35262-4796-02A1-B61C-F5611D3492C8}"/>
                </a:ext>
              </a:extLst>
            </p:cNvPr>
            <p:cNvCxnSpPr/>
            <p:nvPr/>
          </p:nvCxnSpPr>
          <p:spPr>
            <a:xfrm flipH="1">
              <a:off x="2976878" y="3866270"/>
              <a:ext cx="85725" cy="28098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8" name="直線コネクタ 67">
              <a:extLst>
                <a:ext uri="{FF2B5EF4-FFF2-40B4-BE49-F238E27FC236}">
                  <a16:creationId xmlns:a16="http://schemas.microsoft.com/office/drawing/2014/main" id="{A3F7CCF5-27A1-0AD8-44EE-0B6D62F745B1}"/>
                </a:ext>
              </a:extLst>
            </p:cNvPr>
            <p:cNvCxnSpPr/>
            <p:nvPr/>
          </p:nvCxnSpPr>
          <p:spPr>
            <a:xfrm flipH="1">
              <a:off x="3019740" y="3866270"/>
              <a:ext cx="85725" cy="28098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9" name="直線コネクタ 68">
              <a:extLst>
                <a:ext uri="{FF2B5EF4-FFF2-40B4-BE49-F238E27FC236}">
                  <a16:creationId xmlns:a16="http://schemas.microsoft.com/office/drawing/2014/main" id="{DFE91776-5B25-7B42-327F-3A0806A9E189}"/>
                </a:ext>
              </a:extLst>
            </p:cNvPr>
            <p:cNvCxnSpPr/>
            <p:nvPr/>
          </p:nvCxnSpPr>
          <p:spPr>
            <a:xfrm flipH="1">
              <a:off x="3049856" y="3866270"/>
              <a:ext cx="85725" cy="28098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0" name="直線コネクタ 69">
              <a:extLst>
                <a:ext uri="{FF2B5EF4-FFF2-40B4-BE49-F238E27FC236}">
                  <a16:creationId xmlns:a16="http://schemas.microsoft.com/office/drawing/2014/main" id="{03552071-6EDC-5290-85DD-7C0F8551A457}"/>
                </a:ext>
              </a:extLst>
            </p:cNvPr>
            <p:cNvCxnSpPr/>
            <p:nvPr/>
          </p:nvCxnSpPr>
          <p:spPr>
            <a:xfrm flipH="1">
              <a:off x="3091177" y="3866270"/>
              <a:ext cx="85725" cy="28098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1" name="直線コネクタ 70">
              <a:extLst>
                <a:ext uri="{FF2B5EF4-FFF2-40B4-BE49-F238E27FC236}">
                  <a16:creationId xmlns:a16="http://schemas.microsoft.com/office/drawing/2014/main" id="{644E6460-079C-8CE0-3851-9BC112DA6E80}"/>
                </a:ext>
              </a:extLst>
            </p:cNvPr>
            <p:cNvCxnSpPr>
              <a:cxnSpLocks/>
            </p:cNvCxnSpPr>
            <p:nvPr/>
          </p:nvCxnSpPr>
          <p:spPr>
            <a:xfrm flipH="1" flipV="1">
              <a:off x="2988288" y="3996350"/>
              <a:ext cx="205778" cy="1143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78" name="直線コネクタ 77">
            <a:extLst>
              <a:ext uri="{FF2B5EF4-FFF2-40B4-BE49-F238E27FC236}">
                <a16:creationId xmlns:a16="http://schemas.microsoft.com/office/drawing/2014/main" id="{69F9D28B-3894-50B0-B543-5DAD6D8DD333}"/>
              </a:ext>
            </a:extLst>
          </p:cNvPr>
          <p:cNvCxnSpPr/>
          <p:nvPr/>
        </p:nvCxnSpPr>
        <p:spPr>
          <a:xfrm flipH="1">
            <a:off x="4128841" y="3723856"/>
            <a:ext cx="85725" cy="28098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9" name="直線コネクタ 78">
            <a:extLst>
              <a:ext uri="{FF2B5EF4-FFF2-40B4-BE49-F238E27FC236}">
                <a16:creationId xmlns:a16="http://schemas.microsoft.com/office/drawing/2014/main" id="{2972A26C-459F-6D39-C0E3-2F88685B9C38}"/>
              </a:ext>
            </a:extLst>
          </p:cNvPr>
          <p:cNvCxnSpPr/>
          <p:nvPr/>
        </p:nvCxnSpPr>
        <p:spPr>
          <a:xfrm flipH="1">
            <a:off x="3495362" y="4116550"/>
            <a:ext cx="85725" cy="28098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0" name="直線コネクタ 79">
            <a:extLst>
              <a:ext uri="{FF2B5EF4-FFF2-40B4-BE49-F238E27FC236}">
                <a16:creationId xmlns:a16="http://schemas.microsoft.com/office/drawing/2014/main" id="{7268A1B1-1C2D-FC38-14D5-3E25D0198080}"/>
              </a:ext>
            </a:extLst>
          </p:cNvPr>
          <p:cNvCxnSpPr/>
          <p:nvPr/>
        </p:nvCxnSpPr>
        <p:spPr>
          <a:xfrm flipH="1">
            <a:off x="3533056" y="4116550"/>
            <a:ext cx="85725" cy="28098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1" name="直線コネクタ 80">
            <a:extLst>
              <a:ext uri="{FF2B5EF4-FFF2-40B4-BE49-F238E27FC236}">
                <a16:creationId xmlns:a16="http://schemas.microsoft.com/office/drawing/2014/main" id="{A216C24F-0326-6FEF-1199-49424FA758D2}"/>
              </a:ext>
            </a:extLst>
          </p:cNvPr>
          <p:cNvCxnSpPr/>
          <p:nvPr/>
        </p:nvCxnSpPr>
        <p:spPr>
          <a:xfrm flipH="1">
            <a:off x="3594739" y="4116550"/>
            <a:ext cx="85725" cy="28098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nvGrpSpPr>
          <p:cNvPr id="27" name="グループ化 26">
            <a:extLst>
              <a:ext uri="{FF2B5EF4-FFF2-40B4-BE49-F238E27FC236}">
                <a16:creationId xmlns:a16="http://schemas.microsoft.com/office/drawing/2014/main" id="{EB21C5F7-DC6E-5886-862A-D9439843F251}"/>
              </a:ext>
            </a:extLst>
          </p:cNvPr>
          <p:cNvGrpSpPr/>
          <p:nvPr/>
        </p:nvGrpSpPr>
        <p:grpSpPr>
          <a:xfrm>
            <a:off x="2958426" y="4867615"/>
            <a:ext cx="217188" cy="280981"/>
            <a:chOff x="2958426" y="4209247"/>
            <a:chExt cx="217188" cy="280981"/>
          </a:xfrm>
        </p:grpSpPr>
        <p:cxnSp>
          <p:nvCxnSpPr>
            <p:cNvPr id="83" name="直線コネクタ 82">
              <a:extLst>
                <a:ext uri="{FF2B5EF4-FFF2-40B4-BE49-F238E27FC236}">
                  <a16:creationId xmlns:a16="http://schemas.microsoft.com/office/drawing/2014/main" id="{7788FA66-B9CB-147F-91DC-14EFC71A9174}"/>
                </a:ext>
              </a:extLst>
            </p:cNvPr>
            <p:cNvCxnSpPr/>
            <p:nvPr/>
          </p:nvCxnSpPr>
          <p:spPr>
            <a:xfrm flipH="1">
              <a:off x="2958426" y="4209247"/>
              <a:ext cx="85725" cy="28098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4" name="直線コネクタ 83">
              <a:extLst>
                <a:ext uri="{FF2B5EF4-FFF2-40B4-BE49-F238E27FC236}">
                  <a16:creationId xmlns:a16="http://schemas.microsoft.com/office/drawing/2014/main" id="{D8A12B18-727A-9E40-E009-E319DA067B68}"/>
                </a:ext>
              </a:extLst>
            </p:cNvPr>
            <p:cNvCxnSpPr/>
            <p:nvPr/>
          </p:nvCxnSpPr>
          <p:spPr>
            <a:xfrm flipH="1">
              <a:off x="3001288" y="4209247"/>
              <a:ext cx="85725" cy="28098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5" name="直線コネクタ 84">
              <a:extLst>
                <a:ext uri="{FF2B5EF4-FFF2-40B4-BE49-F238E27FC236}">
                  <a16:creationId xmlns:a16="http://schemas.microsoft.com/office/drawing/2014/main" id="{E9CCB23A-B9D7-9667-E201-65997B60C76A}"/>
                </a:ext>
              </a:extLst>
            </p:cNvPr>
            <p:cNvCxnSpPr/>
            <p:nvPr/>
          </p:nvCxnSpPr>
          <p:spPr>
            <a:xfrm flipH="1">
              <a:off x="3031404" y="4209247"/>
              <a:ext cx="85725" cy="28098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6" name="直線コネクタ 85">
              <a:extLst>
                <a:ext uri="{FF2B5EF4-FFF2-40B4-BE49-F238E27FC236}">
                  <a16:creationId xmlns:a16="http://schemas.microsoft.com/office/drawing/2014/main" id="{0CDD711B-75CE-CB57-B6E8-1BBEAE3EA2CA}"/>
                </a:ext>
              </a:extLst>
            </p:cNvPr>
            <p:cNvCxnSpPr/>
            <p:nvPr/>
          </p:nvCxnSpPr>
          <p:spPr>
            <a:xfrm flipH="1">
              <a:off x="3072725" y="4209247"/>
              <a:ext cx="85725" cy="28098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7" name="直線コネクタ 86">
              <a:extLst>
                <a:ext uri="{FF2B5EF4-FFF2-40B4-BE49-F238E27FC236}">
                  <a16:creationId xmlns:a16="http://schemas.microsoft.com/office/drawing/2014/main" id="{D97D40A0-6F9E-302B-EB7E-8A57520A0101}"/>
                </a:ext>
              </a:extLst>
            </p:cNvPr>
            <p:cNvCxnSpPr>
              <a:cxnSpLocks/>
            </p:cNvCxnSpPr>
            <p:nvPr/>
          </p:nvCxnSpPr>
          <p:spPr>
            <a:xfrm flipH="1" flipV="1">
              <a:off x="2969836" y="4339327"/>
              <a:ext cx="205778" cy="1143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88" name="直線コネクタ 87">
            <a:extLst>
              <a:ext uri="{FF2B5EF4-FFF2-40B4-BE49-F238E27FC236}">
                <a16:creationId xmlns:a16="http://schemas.microsoft.com/office/drawing/2014/main" id="{E6C8A8B4-DB16-EE24-EFDB-9DB218DE4DA8}"/>
              </a:ext>
            </a:extLst>
          </p:cNvPr>
          <p:cNvCxnSpPr/>
          <p:nvPr/>
        </p:nvCxnSpPr>
        <p:spPr>
          <a:xfrm flipH="1">
            <a:off x="3194783" y="4869715"/>
            <a:ext cx="85725" cy="28098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9" name="直線コネクタ 88">
            <a:extLst>
              <a:ext uri="{FF2B5EF4-FFF2-40B4-BE49-F238E27FC236}">
                <a16:creationId xmlns:a16="http://schemas.microsoft.com/office/drawing/2014/main" id="{49D3D397-1D3A-B891-E172-E5C71144F1E2}"/>
              </a:ext>
            </a:extLst>
          </p:cNvPr>
          <p:cNvCxnSpPr/>
          <p:nvPr/>
        </p:nvCxnSpPr>
        <p:spPr>
          <a:xfrm flipH="1">
            <a:off x="2965467" y="5231339"/>
            <a:ext cx="85725" cy="28098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0" name="直線コネクタ 89">
            <a:extLst>
              <a:ext uri="{FF2B5EF4-FFF2-40B4-BE49-F238E27FC236}">
                <a16:creationId xmlns:a16="http://schemas.microsoft.com/office/drawing/2014/main" id="{26BACBAE-4F8C-2340-7A8E-3EB836788828}"/>
              </a:ext>
            </a:extLst>
          </p:cNvPr>
          <p:cNvCxnSpPr/>
          <p:nvPr/>
        </p:nvCxnSpPr>
        <p:spPr>
          <a:xfrm flipH="1">
            <a:off x="3008329" y="5231339"/>
            <a:ext cx="85725" cy="28098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1" name="直線コネクタ 90">
            <a:extLst>
              <a:ext uri="{FF2B5EF4-FFF2-40B4-BE49-F238E27FC236}">
                <a16:creationId xmlns:a16="http://schemas.microsoft.com/office/drawing/2014/main" id="{44A1AF62-E19C-4306-62B5-BEC15E311631}"/>
              </a:ext>
            </a:extLst>
          </p:cNvPr>
          <p:cNvCxnSpPr/>
          <p:nvPr/>
        </p:nvCxnSpPr>
        <p:spPr>
          <a:xfrm flipH="1">
            <a:off x="3038445" y="5231339"/>
            <a:ext cx="85725" cy="28098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2" name="直線コネクタ 91">
            <a:extLst>
              <a:ext uri="{FF2B5EF4-FFF2-40B4-BE49-F238E27FC236}">
                <a16:creationId xmlns:a16="http://schemas.microsoft.com/office/drawing/2014/main" id="{2A94432C-3322-4353-684F-01687B149A3F}"/>
              </a:ext>
            </a:extLst>
          </p:cNvPr>
          <p:cNvCxnSpPr/>
          <p:nvPr/>
        </p:nvCxnSpPr>
        <p:spPr>
          <a:xfrm flipH="1">
            <a:off x="3079766" y="5231339"/>
            <a:ext cx="85725" cy="28098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3" name="直線コネクタ 92">
            <a:extLst>
              <a:ext uri="{FF2B5EF4-FFF2-40B4-BE49-F238E27FC236}">
                <a16:creationId xmlns:a16="http://schemas.microsoft.com/office/drawing/2014/main" id="{5AEF2815-F702-8143-F30D-8F44003B324B}"/>
              </a:ext>
            </a:extLst>
          </p:cNvPr>
          <p:cNvCxnSpPr/>
          <p:nvPr/>
        </p:nvCxnSpPr>
        <p:spPr>
          <a:xfrm flipH="1">
            <a:off x="2991211" y="5581390"/>
            <a:ext cx="85725" cy="28098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4" name="直線コネクタ 93">
            <a:extLst>
              <a:ext uri="{FF2B5EF4-FFF2-40B4-BE49-F238E27FC236}">
                <a16:creationId xmlns:a16="http://schemas.microsoft.com/office/drawing/2014/main" id="{BB45C209-4E8E-6067-6EB9-44C0A208DC52}"/>
              </a:ext>
            </a:extLst>
          </p:cNvPr>
          <p:cNvCxnSpPr/>
          <p:nvPr/>
        </p:nvCxnSpPr>
        <p:spPr>
          <a:xfrm flipH="1">
            <a:off x="3034073" y="5581390"/>
            <a:ext cx="85725" cy="28098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5" name="直線コネクタ 94">
            <a:extLst>
              <a:ext uri="{FF2B5EF4-FFF2-40B4-BE49-F238E27FC236}">
                <a16:creationId xmlns:a16="http://schemas.microsoft.com/office/drawing/2014/main" id="{78F40345-2C36-5E41-0C3F-2A454394DC9C}"/>
              </a:ext>
            </a:extLst>
          </p:cNvPr>
          <p:cNvCxnSpPr/>
          <p:nvPr/>
        </p:nvCxnSpPr>
        <p:spPr>
          <a:xfrm flipH="1">
            <a:off x="2976878" y="5980447"/>
            <a:ext cx="85725" cy="28098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6" name="直線コネクタ 95">
            <a:extLst>
              <a:ext uri="{FF2B5EF4-FFF2-40B4-BE49-F238E27FC236}">
                <a16:creationId xmlns:a16="http://schemas.microsoft.com/office/drawing/2014/main" id="{55C745FA-B9E4-B878-99FC-7B3BA1E05D06}"/>
              </a:ext>
            </a:extLst>
          </p:cNvPr>
          <p:cNvCxnSpPr/>
          <p:nvPr/>
        </p:nvCxnSpPr>
        <p:spPr>
          <a:xfrm flipH="1">
            <a:off x="3019740" y="5980447"/>
            <a:ext cx="85725" cy="28098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7" name="直線コネクタ 96">
            <a:extLst>
              <a:ext uri="{FF2B5EF4-FFF2-40B4-BE49-F238E27FC236}">
                <a16:creationId xmlns:a16="http://schemas.microsoft.com/office/drawing/2014/main" id="{C2DEA962-89F5-EAC8-A937-CEBFCC397403}"/>
              </a:ext>
            </a:extLst>
          </p:cNvPr>
          <p:cNvCxnSpPr/>
          <p:nvPr/>
        </p:nvCxnSpPr>
        <p:spPr>
          <a:xfrm flipH="1">
            <a:off x="2958426" y="6351453"/>
            <a:ext cx="85725" cy="28098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8" name="直線コネクタ 97">
            <a:extLst>
              <a:ext uri="{FF2B5EF4-FFF2-40B4-BE49-F238E27FC236}">
                <a16:creationId xmlns:a16="http://schemas.microsoft.com/office/drawing/2014/main" id="{82B12BF6-2FD5-0BD7-4926-342760EEBBEA}"/>
              </a:ext>
            </a:extLst>
          </p:cNvPr>
          <p:cNvCxnSpPr/>
          <p:nvPr/>
        </p:nvCxnSpPr>
        <p:spPr>
          <a:xfrm flipH="1">
            <a:off x="3001288" y="6351453"/>
            <a:ext cx="85725" cy="28098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aphicFrame>
        <p:nvGraphicFramePr>
          <p:cNvPr id="100" name="表 9">
            <a:extLst>
              <a:ext uri="{FF2B5EF4-FFF2-40B4-BE49-F238E27FC236}">
                <a16:creationId xmlns:a16="http://schemas.microsoft.com/office/drawing/2014/main" id="{1D15575C-4320-B7CB-C696-B63643036565}"/>
              </a:ext>
            </a:extLst>
          </p:cNvPr>
          <p:cNvGraphicFramePr>
            <a:graphicFrameLocks noGrp="1"/>
          </p:cNvGraphicFramePr>
          <p:nvPr>
            <p:extLst>
              <p:ext uri="{D42A27DB-BD31-4B8C-83A1-F6EECF244321}">
                <p14:modId xmlns:p14="http://schemas.microsoft.com/office/powerpoint/2010/main" val="588731239"/>
              </p:ext>
            </p:extLst>
          </p:nvPr>
        </p:nvGraphicFramePr>
        <p:xfrm>
          <a:off x="1536288" y="1253433"/>
          <a:ext cx="8128000" cy="1713597"/>
        </p:xfrm>
        <a:graphic>
          <a:graphicData uri="http://schemas.openxmlformats.org/drawingml/2006/table">
            <a:tbl>
              <a:tblPr firstRow="1" bandRow="1">
                <a:tableStyleId>{5C22544A-7EE6-4342-B048-85BDC9FD1C3A}</a:tableStyleId>
              </a:tblPr>
              <a:tblGrid>
                <a:gridCol w="1016000">
                  <a:extLst>
                    <a:ext uri="{9D8B030D-6E8A-4147-A177-3AD203B41FA5}">
                      <a16:colId xmlns:a16="http://schemas.microsoft.com/office/drawing/2014/main" val="2268368797"/>
                    </a:ext>
                  </a:extLst>
                </a:gridCol>
                <a:gridCol w="1016000">
                  <a:extLst>
                    <a:ext uri="{9D8B030D-6E8A-4147-A177-3AD203B41FA5}">
                      <a16:colId xmlns:a16="http://schemas.microsoft.com/office/drawing/2014/main" val="1291605968"/>
                    </a:ext>
                  </a:extLst>
                </a:gridCol>
                <a:gridCol w="1016000">
                  <a:extLst>
                    <a:ext uri="{9D8B030D-6E8A-4147-A177-3AD203B41FA5}">
                      <a16:colId xmlns:a16="http://schemas.microsoft.com/office/drawing/2014/main" val="3741618590"/>
                    </a:ext>
                  </a:extLst>
                </a:gridCol>
                <a:gridCol w="1016000">
                  <a:extLst>
                    <a:ext uri="{9D8B030D-6E8A-4147-A177-3AD203B41FA5}">
                      <a16:colId xmlns:a16="http://schemas.microsoft.com/office/drawing/2014/main" val="895199231"/>
                    </a:ext>
                  </a:extLst>
                </a:gridCol>
                <a:gridCol w="1016000">
                  <a:extLst>
                    <a:ext uri="{9D8B030D-6E8A-4147-A177-3AD203B41FA5}">
                      <a16:colId xmlns:a16="http://schemas.microsoft.com/office/drawing/2014/main" val="349842268"/>
                    </a:ext>
                  </a:extLst>
                </a:gridCol>
                <a:gridCol w="1016000">
                  <a:extLst>
                    <a:ext uri="{9D8B030D-6E8A-4147-A177-3AD203B41FA5}">
                      <a16:colId xmlns:a16="http://schemas.microsoft.com/office/drawing/2014/main" val="4011430588"/>
                    </a:ext>
                  </a:extLst>
                </a:gridCol>
                <a:gridCol w="1016000">
                  <a:extLst>
                    <a:ext uri="{9D8B030D-6E8A-4147-A177-3AD203B41FA5}">
                      <a16:colId xmlns:a16="http://schemas.microsoft.com/office/drawing/2014/main" val="977951181"/>
                    </a:ext>
                  </a:extLst>
                </a:gridCol>
                <a:gridCol w="1016000">
                  <a:extLst>
                    <a:ext uri="{9D8B030D-6E8A-4147-A177-3AD203B41FA5}">
                      <a16:colId xmlns:a16="http://schemas.microsoft.com/office/drawing/2014/main" val="1351579910"/>
                    </a:ext>
                  </a:extLst>
                </a:gridCol>
              </a:tblGrid>
              <a:tr h="389240">
                <a:tc>
                  <a:txBody>
                    <a:bodyPr/>
                    <a:lstStyle/>
                    <a:p>
                      <a:r>
                        <a:rPr kumimoji="1" lang="ja-JP" altLang="en-US" sz="1200" dirty="0">
                          <a:solidFill>
                            <a:schemeClr val="tx1"/>
                          </a:solidFill>
                        </a:rPr>
                        <a:t>おにぎり</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kumimoji="1" lang="ja-JP" altLang="en-US" sz="1200" dirty="0">
                          <a:solidFill>
                            <a:schemeClr val="tx1"/>
                          </a:solidFill>
                        </a:rPr>
                        <a:t>弁当</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kumimoji="1" lang="ja-JP" altLang="en-US" sz="1200" dirty="0">
                          <a:solidFill>
                            <a:schemeClr val="tx1"/>
                          </a:solidFill>
                        </a:rPr>
                        <a:t>サンドウィッチ</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kumimoji="1" lang="ja-JP" altLang="en-US" sz="1200" dirty="0">
                          <a:solidFill>
                            <a:schemeClr val="tx1"/>
                          </a:solidFill>
                        </a:rPr>
                        <a:t>バナナ</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kumimoji="1" lang="ja-JP" altLang="en-US" sz="1200" dirty="0">
                          <a:solidFill>
                            <a:schemeClr val="tx1"/>
                          </a:solidFill>
                        </a:rPr>
                        <a:t>あんぱん</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kumimoji="1" lang="ja-JP" altLang="en-US" sz="1200" dirty="0">
                          <a:solidFill>
                            <a:schemeClr val="tx1"/>
                          </a:solidFill>
                        </a:rPr>
                        <a:t>ヨーグルト</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kumimoji="1" lang="ja-JP" altLang="en-US" sz="1200" dirty="0">
                          <a:solidFill>
                            <a:schemeClr val="tx1"/>
                          </a:solidFill>
                        </a:rPr>
                        <a:t>クリームパン</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kumimoji="1" lang="ja-JP" altLang="en-US" sz="1200" dirty="0">
                          <a:solidFill>
                            <a:schemeClr val="tx1"/>
                          </a:solidFill>
                        </a:rPr>
                        <a:t>フランクフルト</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627677124"/>
                  </a:ext>
                </a:extLst>
              </a:tr>
              <a:tr h="831399">
                <a:tc>
                  <a:txBody>
                    <a:bodyPr/>
                    <a:lstStyle/>
                    <a:p>
                      <a:endParaRPr kumimoji="1" lang="ja-JP" alt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kumimoji="1" lang="ja-JP" alt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kumimoji="1" lang="ja-JP" altLang="en-US">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kumimoji="1" lang="ja-JP" altLang="en-US">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kumimoji="1" lang="ja-JP" altLang="en-US">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kumimoji="1" lang="ja-JP" altLang="en-US">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kumimoji="1" lang="ja-JP" altLang="en-US">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kumimoji="1" lang="ja-JP" altLang="en-US">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60062491"/>
                  </a:ext>
                </a:extLst>
              </a:tr>
              <a:tr h="424998">
                <a:tc>
                  <a:txBody>
                    <a:bodyPr/>
                    <a:lstStyle/>
                    <a:p>
                      <a:pPr algn="r"/>
                      <a:r>
                        <a:rPr kumimoji="1" lang="ja-JP" altLang="en-US" sz="1400" dirty="0">
                          <a:solidFill>
                            <a:schemeClr val="tx1"/>
                          </a:solidFill>
                        </a:rPr>
                        <a:t>￥</a:t>
                      </a:r>
                      <a:r>
                        <a:rPr kumimoji="1" lang="en-US" altLang="ja-JP" sz="1400" dirty="0">
                          <a:solidFill>
                            <a:schemeClr val="tx1"/>
                          </a:solidFill>
                        </a:rPr>
                        <a:t>70</a:t>
                      </a:r>
                      <a:endParaRPr kumimoji="1" lang="ja-JP" altLang="en-US" sz="14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kumimoji="1" lang="ja-JP" altLang="en-US" sz="1400" dirty="0">
                          <a:solidFill>
                            <a:schemeClr val="tx1"/>
                          </a:solidFill>
                        </a:rPr>
                        <a:t>￥</a:t>
                      </a:r>
                      <a:r>
                        <a:rPr kumimoji="1" lang="en-US" altLang="ja-JP" sz="1400" dirty="0">
                          <a:solidFill>
                            <a:schemeClr val="tx1"/>
                          </a:solidFill>
                        </a:rPr>
                        <a:t>300</a:t>
                      </a:r>
                      <a:endParaRPr kumimoji="1" lang="ja-JP" altLang="en-US" sz="14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kumimoji="1" lang="ja-JP" altLang="en-US" sz="1400" dirty="0">
                          <a:solidFill>
                            <a:schemeClr val="tx1"/>
                          </a:solidFill>
                        </a:rPr>
                        <a:t>￥</a:t>
                      </a:r>
                      <a:r>
                        <a:rPr kumimoji="1" lang="en-US" altLang="ja-JP" sz="1400" dirty="0">
                          <a:solidFill>
                            <a:schemeClr val="tx1"/>
                          </a:solidFill>
                        </a:rPr>
                        <a:t>100</a:t>
                      </a:r>
                      <a:endParaRPr kumimoji="1" lang="ja-JP" altLang="en-US" sz="14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kumimoji="1" lang="ja-JP" altLang="en-US" sz="1400" dirty="0">
                          <a:solidFill>
                            <a:schemeClr val="tx1"/>
                          </a:solidFill>
                        </a:rPr>
                        <a:t>￥</a:t>
                      </a:r>
                      <a:r>
                        <a:rPr kumimoji="1" lang="en-US" altLang="ja-JP" sz="1400" dirty="0">
                          <a:solidFill>
                            <a:schemeClr val="tx1"/>
                          </a:solidFill>
                        </a:rPr>
                        <a:t>150</a:t>
                      </a:r>
                      <a:endParaRPr kumimoji="1" lang="ja-JP" altLang="en-US" sz="14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kumimoji="1" lang="ja-JP" altLang="en-US" sz="1400" dirty="0">
                          <a:solidFill>
                            <a:schemeClr val="tx1"/>
                          </a:solidFill>
                        </a:rPr>
                        <a:t>￥</a:t>
                      </a:r>
                      <a:r>
                        <a:rPr kumimoji="1" lang="en-US" altLang="ja-JP" sz="1400" dirty="0">
                          <a:solidFill>
                            <a:schemeClr val="tx1"/>
                          </a:solidFill>
                        </a:rPr>
                        <a:t>70</a:t>
                      </a:r>
                      <a:endParaRPr kumimoji="1" lang="ja-JP" altLang="en-US" sz="14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kumimoji="1" lang="ja-JP" altLang="en-US" sz="1400" dirty="0">
                          <a:solidFill>
                            <a:schemeClr val="tx1"/>
                          </a:solidFill>
                        </a:rPr>
                        <a:t>￥</a:t>
                      </a:r>
                      <a:r>
                        <a:rPr kumimoji="1" lang="en-US" altLang="ja-JP" sz="1400" dirty="0">
                          <a:solidFill>
                            <a:schemeClr val="tx1"/>
                          </a:solidFill>
                        </a:rPr>
                        <a:t>60</a:t>
                      </a:r>
                      <a:endParaRPr kumimoji="1" lang="ja-JP" altLang="en-US" sz="14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kumimoji="1" lang="ja-JP" altLang="en-US" sz="1400" dirty="0">
                          <a:solidFill>
                            <a:schemeClr val="tx1"/>
                          </a:solidFill>
                        </a:rPr>
                        <a:t>￥</a:t>
                      </a:r>
                      <a:r>
                        <a:rPr kumimoji="1" lang="en-US" altLang="ja-JP" sz="1400" dirty="0">
                          <a:solidFill>
                            <a:schemeClr val="tx1"/>
                          </a:solidFill>
                        </a:rPr>
                        <a:t>60</a:t>
                      </a:r>
                      <a:endParaRPr kumimoji="1" lang="ja-JP" altLang="en-US" sz="14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kumimoji="1" lang="ja-JP" altLang="en-US" sz="1400" dirty="0">
                          <a:solidFill>
                            <a:schemeClr val="tx1"/>
                          </a:solidFill>
                        </a:rPr>
                        <a:t>￥</a:t>
                      </a:r>
                      <a:r>
                        <a:rPr kumimoji="1" lang="en-US" altLang="ja-JP" sz="1400" dirty="0">
                          <a:solidFill>
                            <a:schemeClr val="tx1"/>
                          </a:solidFill>
                        </a:rPr>
                        <a:t>50</a:t>
                      </a:r>
                      <a:endParaRPr kumimoji="1" lang="ja-JP" altLang="en-US" sz="14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756176075"/>
                  </a:ext>
                </a:extLst>
              </a:tr>
            </a:tbl>
          </a:graphicData>
        </a:graphic>
      </p:graphicFrame>
      <p:pic>
        <p:nvPicPr>
          <p:cNvPr id="101" name="図 100">
            <a:extLst>
              <a:ext uri="{FF2B5EF4-FFF2-40B4-BE49-F238E27FC236}">
                <a16:creationId xmlns:a16="http://schemas.microsoft.com/office/drawing/2014/main" id="{DDF68884-ACBC-D345-477C-A6E2E5F867C9}"/>
              </a:ext>
            </a:extLst>
          </p:cNvPr>
          <p:cNvPicPr>
            <a:picLocks noChangeAspect="1"/>
          </p:cNvPicPr>
          <p:nvPr/>
        </p:nvPicPr>
        <p:blipFill>
          <a:blip r:embed="rId2"/>
          <a:stretch>
            <a:fillRect/>
          </a:stretch>
        </p:blipFill>
        <p:spPr>
          <a:xfrm>
            <a:off x="1841111" y="1783016"/>
            <a:ext cx="537394" cy="434822"/>
          </a:xfrm>
          <a:prstGeom prst="rect">
            <a:avLst/>
          </a:prstGeom>
        </p:spPr>
      </p:pic>
      <p:pic>
        <p:nvPicPr>
          <p:cNvPr id="102" name="図 101">
            <a:extLst>
              <a:ext uri="{FF2B5EF4-FFF2-40B4-BE49-F238E27FC236}">
                <a16:creationId xmlns:a16="http://schemas.microsoft.com/office/drawing/2014/main" id="{DDA07420-9873-5938-D36C-670F5AA50FE0}"/>
              </a:ext>
            </a:extLst>
          </p:cNvPr>
          <p:cNvPicPr>
            <a:picLocks noChangeAspect="1"/>
          </p:cNvPicPr>
          <p:nvPr/>
        </p:nvPicPr>
        <p:blipFill>
          <a:blip r:embed="rId3"/>
          <a:stretch>
            <a:fillRect/>
          </a:stretch>
        </p:blipFill>
        <p:spPr>
          <a:xfrm>
            <a:off x="2793986" y="1814108"/>
            <a:ext cx="573965" cy="434822"/>
          </a:xfrm>
          <a:prstGeom prst="rect">
            <a:avLst/>
          </a:prstGeom>
        </p:spPr>
      </p:pic>
      <p:pic>
        <p:nvPicPr>
          <p:cNvPr id="103" name="図 102">
            <a:extLst>
              <a:ext uri="{FF2B5EF4-FFF2-40B4-BE49-F238E27FC236}">
                <a16:creationId xmlns:a16="http://schemas.microsoft.com/office/drawing/2014/main" id="{16DBEAF6-4B85-1E94-2370-E68714161CE7}"/>
              </a:ext>
            </a:extLst>
          </p:cNvPr>
          <p:cNvPicPr>
            <a:picLocks noChangeAspect="1"/>
          </p:cNvPicPr>
          <p:nvPr/>
        </p:nvPicPr>
        <p:blipFill>
          <a:blip r:embed="rId4"/>
          <a:stretch>
            <a:fillRect/>
          </a:stretch>
        </p:blipFill>
        <p:spPr>
          <a:xfrm>
            <a:off x="3728543" y="1815773"/>
            <a:ext cx="597118" cy="610689"/>
          </a:xfrm>
          <a:prstGeom prst="rect">
            <a:avLst/>
          </a:prstGeom>
        </p:spPr>
      </p:pic>
      <p:pic>
        <p:nvPicPr>
          <p:cNvPr id="104" name="図 103">
            <a:extLst>
              <a:ext uri="{FF2B5EF4-FFF2-40B4-BE49-F238E27FC236}">
                <a16:creationId xmlns:a16="http://schemas.microsoft.com/office/drawing/2014/main" id="{90220072-7BAC-ED9B-5D1E-5F637BC6A1B4}"/>
              </a:ext>
            </a:extLst>
          </p:cNvPr>
          <p:cNvPicPr>
            <a:picLocks noChangeAspect="1"/>
          </p:cNvPicPr>
          <p:nvPr/>
        </p:nvPicPr>
        <p:blipFill>
          <a:blip r:embed="rId5"/>
          <a:stretch>
            <a:fillRect/>
          </a:stretch>
        </p:blipFill>
        <p:spPr>
          <a:xfrm>
            <a:off x="4686253" y="1868643"/>
            <a:ext cx="582810" cy="464154"/>
          </a:xfrm>
          <a:prstGeom prst="rect">
            <a:avLst/>
          </a:prstGeom>
        </p:spPr>
      </p:pic>
      <p:pic>
        <p:nvPicPr>
          <p:cNvPr id="105" name="図 104">
            <a:extLst>
              <a:ext uri="{FF2B5EF4-FFF2-40B4-BE49-F238E27FC236}">
                <a16:creationId xmlns:a16="http://schemas.microsoft.com/office/drawing/2014/main" id="{A43EA9E3-FE08-CC42-91F5-34438AD3A02D}"/>
              </a:ext>
            </a:extLst>
          </p:cNvPr>
          <p:cNvPicPr>
            <a:picLocks noChangeAspect="1"/>
          </p:cNvPicPr>
          <p:nvPr/>
        </p:nvPicPr>
        <p:blipFill>
          <a:blip r:embed="rId6"/>
          <a:stretch>
            <a:fillRect/>
          </a:stretch>
        </p:blipFill>
        <p:spPr>
          <a:xfrm>
            <a:off x="5727310" y="1884189"/>
            <a:ext cx="737380" cy="464154"/>
          </a:xfrm>
          <a:prstGeom prst="rect">
            <a:avLst/>
          </a:prstGeom>
        </p:spPr>
      </p:pic>
      <p:pic>
        <p:nvPicPr>
          <p:cNvPr id="106" name="図 105">
            <a:extLst>
              <a:ext uri="{FF2B5EF4-FFF2-40B4-BE49-F238E27FC236}">
                <a16:creationId xmlns:a16="http://schemas.microsoft.com/office/drawing/2014/main" id="{4669B278-FC12-4F3F-0D7F-D604E134E574}"/>
              </a:ext>
            </a:extLst>
          </p:cNvPr>
          <p:cNvPicPr>
            <a:picLocks noChangeAspect="1"/>
          </p:cNvPicPr>
          <p:nvPr/>
        </p:nvPicPr>
        <p:blipFill>
          <a:blip r:embed="rId7"/>
          <a:stretch>
            <a:fillRect/>
          </a:stretch>
        </p:blipFill>
        <p:spPr>
          <a:xfrm>
            <a:off x="6960871" y="1872852"/>
            <a:ext cx="505804" cy="522055"/>
          </a:xfrm>
          <a:prstGeom prst="rect">
            <a:avLst/>
          </a:prstGeom>
        </p:spPr>
      </p:pic>
      <p:pic>
        <p:nvPicPr>
          <p:cNvPr id="107" name="図 106">
            <a:extLst>
              <a:ext uri="{FF2B5EF4-FFF2-40B4-BE49-F238E27FC236}">
                <a16:creationId xmlns:a16="http://schemas.microsoft.com/office/drawing/2014/main" id="{83B6F88D-D3AC-46C4-F188-3F4490B2835F}"/>
              </a:ext>
            </a:extLst>
          </p:cNvPr>
          <p:cNvPicPr>
            <a:picLocks noChangeAspect="1"/>
          </p:cNvPicPr>
          <p:nvPr/>
        </p:nvPicPr>
        <p:blipFill>
          <a:blip r:embed="rId8"/>
          <a:stretch>
            <a:fillRect/>
          </a:stretch>
        </p:blipFill>
        <p:spPr>
          <a:xfrm>
            <a:off x="7793327" y="1899240"/>
            <a:ext cx="676051" cy="421695"/>
          </a:xfrm>
          <a:prstGeom prst="rect">
            <a:avLst/>
          </a:prstGeom>
        </p:spPr>
      </p:pic>
      <p:pic>
        <p:nvPicPr>
          <p:cNvPr id="108" name="図 107">
            <a:extLst>
              <a:ext uri="{FF2B5EF4-FFF2-40B4-BE49-F238E27FC236}">
                <a16:creationId xmlns:a16="http://schemas.microsoft.com/office/drawing/2014/main" id="{EB9A44B9-3642-9ABA-07E2-DF7448DDD3C7}"/>
              </a:ext>
            </a:extLst>
          </p:cNvPr>
          <p:cNvPicPr>
            <a:picLocks noChangeAspect="1"/>
          </p:cNvPicPr>
          <p:nvPr/>
        </p:nvPicPr>
        <p:blipFill>
          <a:blip r:embed="rId9"/>
          <a:stretch>
            <a:fillRect/>
          </a:stretch>
        </p:blipFill>
        <p:spPr>
          <a:xfrm>
            <a:off x="8763035" y="1835858"/>
            <a:ext cx="721033" cy="559106"/>
          </a:xfrm>
          <a:prstGeom prst="rect">
            <a:avLst/>
          </a:prstGeom>
        </p:spPr>
      </p:pic>
      <p:sp>
        <p:nvSpPr>
          <p:cNvPr id="109" name="テキスト ボックス 108">
            <a:extLst>
              <a:ext uri="{FF2B5EF4-FFF2-40B4-BE49-F238E27FC236}">
                <a16:creationId xmlns:a16="http://schemas.microsoft.com/office/drawing/2014/main" id="{7BB678CD-5A36-2C11-8BBD-51CCAA33E9F0}"/>
              </a:ext>
            </a:extLst>
          </p:cNvPr>
          <p:cNvSpPr txBox="1"/>
          <p:nvPr/>
        </p:nvSpPr>
        <p:spPr>
          <a:xfrm>
            <a:off x="9807758" y="2578916"/>
            <a:ext cx="2301249" cy="369332"/>
          </a:xfrm>
          <a:prstGeom prst="rect">
            <a:avLst/>
          </a:prstGeom>
          <a:noFill/>
        </p:spPr>
        <p:txBody>
          <a:bodyPr wrap="square" rtlCol="0">
            <a:spAutoFit/>
          </a:bodyPr>
          <a:lstStyle/>
          <a:p>
            <a:r>
              <a:rPr kumimoji="1" lang="ja-JP" altLang="en-US" dirty="0"/>
              <a:t>←仕入れ単価</a:t>
            </a:r>
          </a:p>
        </p:txBody>
      </p:sp>
    </p:spTree>
    <p:extLst>
      <p:ext uri="{BB962C8B-B14F-4D97-AF65-F5344CB8AC3E}">
        <p14:creationId xmlns:p14="http://schemas.microsoft.com/office/powerpoint/2010/main" val="255506912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 4">
            <a:extLst>
              <a:ext uri="{FF2B5EF4-FFF2-40B4-BE49-F238E27FC236}">
                <a16:creationId xmlns:a16="http://schemas.microsoft.com/office/drawing/2014/main" id="{58E895D0-0547-6B96-04E5-04D27C10CA3A}"/>
              </a:ext>
            </a:extLst>
          </p:cNvPr>
          <p:cNvGraphicFramePr>
            <a:graphicFrameLocks noGrp="1"/>
          </p:cNvGraphicFramePr>
          <p:nvPr>
            <p:extLst>
              <p:ext uri="{D42A27DB-BD31-4B8C-83A1-F6EECF244321}">
                <p14:modId xmlns:p14="http://schemas.microsoft.com/office/powerpoint/2010/main" val="2503049331"/>
              </p:ext>
            </p:extLst>
          </p:nvPr>
        </p:nvGraphicFramePr>
        <p:xfrm>
          <a:off x="1106424" y="3362186"/>
          <a:ext cx="8569559" cy="2865120"/>
        </p:xfrm>
        <a:graphic>
          <a:graphicData uri="http://schemas.openxmlformats.org/drawingml/2006/table">
            <a:tbl>
              <a:tblPr firstRow="1" bandRow="1">
                <a:tableStyleId>{5C22544A-7EE6-4342-B048-85BDC9FD1C3A}</a:tableStyleId>
              </a:tblPr>
              <a:tblGrid>
                <a:gridCol w="1783080">
                  <a:extLst>
                    <a:ext uri="{9D8B030D-6E8A-4147-A177-3AD203B41FA5}">
                      <a16:colId xmlns:a16="http://schemas.microsoft.com/office/drawing/2014/main" val="1475416007"/>
                    </a:ext>
                  </a:extLst>
                </a:gridCol>
                <a:gridCol w="1073439">
                  <a:extLst>
                    <a:ext uri="{9D8B030D-6E8A-4147-A177-3AD203B41FA5}">
                      <a16:colId xmlns:a16="http://schemas.microsoft.com/office/drawing/2014/main" val="403357445"/>
                    </a:ext>
                  </a:extLst>
                </a:gridCol>
                <a:gridCol w="1428260">
                  <a:extLst>
                    <a:ext uri="{9D8B030D-6E8A-4147-A177-3AD203B41FA5}">
                      <a16:colId xmlns:a16="http://schemas.microsoft.com/office/drawing/2014/main" val="613296964"/>
                    </a:ext>
                  </a:extLst>
                </a:gridCol>
                <a:gridCol w="1428260">
                  <a:extLst>
                    <a:ext uri="{9D8B030D-6E8A-4147-A177-3AD203B41FA5}">
                      <a16:colId xmlns:a16="http://schemas.microsoft.com/office/drawing/2014/main" val="756003669"/>
                    </a:ext>
                  </a:extLst>
                </a:gridCol>
                <a:gridCol w="1428260">
                  <a:extLst>
                    <a:ext uri="{9D8B030D-6E8A-4147-A177-3AD203B41FA5}">
                      <a16:colId xmlns:a16="http://schemas.microsoft.com/office/drawing/2014/main" val="2067756931"/>
                    </a:ext>
                  </a:extLst>
                </a:gridCol>
                <a:gridCol w="1428260">
                  <a:extLst>
                    <a:ext uri="{9D8B030D-6E8A-4147-A177-3AD203B41FA5}">
                      <a16:colId xmlns:a16="http://schemas.microsoft.com/office/drawing/2014/main" val="4129997496"/>
                    </a:ext>
                  </a:extLst>
                </a:gridCol>
              </a:tblGrid>
              <a:tr h="370840">
                <a:tc>
                  <a:txBody>
                    <a:bodyPr/>
                    <a:lstStyle/>
                    <a:p>
                      <a:pPr algn="ctr"/>
                      <a:r>
                        <a:rPr kumimoji="1" lang="ja-JP" altLang="en-US" dirty="0">
                          <a:solidFill>
                            <a:schemeClr val="tx1"/>
                          </a:solidFill>
                        </a:rPr>
                        <a:t>品物</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kumimoji="1" lang="ja-JP" altLang="en-US" dirty="0">
                          <a:solidFill>
                            <a:schemeClr val="tx1"/>
                          </a:solidFill>
                        </a:rPr>
                        <a:t>個数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kumimoji="1" lang="ja-JP" altLang="en-US" dirty="0">
                          <a:solidFill>
                            <a:schemeClr val="tx1"/>
                          </a:solidFill>
                        </a:rPr>
                        <a:t>仕入れ単価</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kumimoji="1" lang="ja-JP" altLang="en-US" dirty="0">
                          <a:solidFill>
                            <a:schemeClr val="tx1"/>
                          </a:solidFill>
                        </a:rPr>
                        <a:t>損失金額</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kumimoji="1" lang="ja-JP" altLang="en-US" dirty="0">
                          <a:solidFill>
                            <a:schemeClr val="tx1"/>
                          </a:solidFill>
                        </a:rPr>
                        <a:t>累積金額</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kumimoji="1" lang="ja-JP" altLang="en-US" dirty="0">
                          <a:solidFill>
                            <a:schemeClr val="tx1"/>
                          </a:solidFill>
                        </a:rPr>
                        <a:t>累積比率（％）</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628501922"/>
                  </a:ext>
                </a:extLst>
              </a:tr>
              <a:tr h="370840">
                <a:tc>
                  <a:txBody>
                    <a:bodyPr/>
                    <a:lstStyle/>
                    <a:p>
                      <a:endParaRPr kumimoji="1" lang="ja-JP" alt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endParaRPr kumimoji="1" lang="ja-JP" alt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endParaRPr kumimoji="1" lang="ja-JP" alt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endParaRPr kumimoji="1" lang="ja-JP" alt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endParaRPr kumimoji="1" lang="ja-JP" alt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endParaRPr kumimoji="1" lang="ja-JP" alt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065690605"/>
                  </a:ext>
                </a:extLst>
              </a:tr>
              <a:tr h="370840">
                <a:tc>
                  <a:txBody>
                    <a:bodyPr/>
                    <a:lstStyle/>
                    <a:p>
                      <a:endParaRPr kumimoji="1" lang="ja-JP" alt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endParaRPr kumimoji="1" lang="ja-JP" alt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endParaRPr kumimoji="1" lang="ja-JP" alt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endParaRPr kumimoji="1" lang="ja-JP" alt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endParaRPr kumimoji="1" lang="ja-JP" alt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endParaRPr kumimoji="1" lang="ja-JP" alt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792844327"/>
                  </a:ext>
                </a:extLst>
              </a:tr>
              <a:tr h="370840">
                <a:tc>
                  <a:txBody>
                    <a:bodyPr/>
                    <a:lstStyle/>
                    <a:p>
                      <a:endParaRPr kumimoji="1" lang="ja-JP" alt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endParaRPr kumimoji="1" lang="en-US" altLang="ja-JP"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endParaRPr kumimoji="1" lang="ja-JP" alt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endParaRPr kumimoji="1" lang="en-US" altLang="ja-JP"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endParaRPr kumimoji="1" lang="en-US" altLang="ja-JP"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endParaRPr kumimoji="1" lang="en-US" altLang="ja-JP"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772171811"/>
                  </a:ext>
                </a:extLst>
              </a:tr>
              <a:tr h="370840">
                <a:tc>
                  <a:txBody>
                    <a:bodyPr/>
                    <a:lstStyle/>
                    <a:p>
                      <a:endParaRPr kumimoji="1" lang="ja-JP" alt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endParaRPr kumimoji="1" lang="ja-JP" alt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endParaRPr kumimoji="1" lang="ja-JP" alt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endParaRPr kumimoji="1" lang="en-US" altLang="ja-JP"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endParaRPr kumimoji="1" lang="en-US" altLang="ja-JP"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endParaRPr kumimoji="1" lang="en-US" altLang="ja-JP"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673801640"/>
                  </a:ext>
                </a:extLst>
              </a:tr>
              <a:tr h="370840">
                <a:tc>
                  <a:txBody>
                    <a:bodyPr/>
                    <a:lstStyle/>
                    <a:p>
                      <a:r>
                        <a:rPr kumimoji="1" lang="ja-JP" altLang="en-US" dirty="0">
                          <a:solidFill>
                            <a:schemeClr val="tx1"/>
                          </a:solidFill>
                        </a:rPr>
                        <a:t>その他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endParaRPr kumimoji="1" lang="ja-JP" alt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endParaRPr kumimoji="1" lang="ja-JP" alt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endParaRPr kumimoji="1" lang="ja-JP" alt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endParaRPr kumimoji="1" lang="ja-JP" alt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endParaRPr kumimoji="1" lang="ja-JP" alt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487462"/>
                  </a:ext>
                </a:extLst>
              </a:tr>
              <a:tr h="370840">
                <a:tc>
                  <a:txBody>
                    <a:bodyPr/>
                    <a:lstStyle/>
                    <a:p>
                      <a:r>
                        <a:rPr kumimoji="1" lang="ja-JP" altLang="en-US" b="1" dirty="0">
                          <a:solidFill>
                            <a:schemeClr val="tx1"/>
                          </a:solidFill>
                        </a:rPr>
                        <a:t>合計</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endParaRPr kumimoji="1" lang="ja-JP" altLang="en-US"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endParaRPr kumimoji="1" lang="ja-JP" altLang="en-US"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endParaRPr kumimoji="1" lang="ja-JP" altLang="en-US"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endParaRPr kumimoji="1" lang="ja-JP" altLang="en-US"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endParaRPr kumimoji="1" lang="ja-JP" altLang="en-US"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54566258"/>
                  </a:ext>
                </a:extLst>
              </a:tr>
            </a:tbl>
          </a:graphicData>
        </a:graphic>
      </p:graphicFrame>
      <p:sp>
        <p:nvSpPr>
          <p:cNvPr id="2" name="テキスト ボックス 1">
            <a:extLst>
              <a:ext uri="{FF2B5EF4-FFF2-40B4-BE49-F238E27FC236}">
                <a16:creationId xmlns:a16="http://schemas.microsoft.com/office/drawing/2014/main" id="{B5EC08E6-6586-12E3-5A7E-AEC7166DEC48}"/>
              </a:ext>
            </a:extLst>
          </p:cNvPr>
          <p:cNvSpPr txBox="1"/>
          <p:nvPr/>
        </p:nvSpPr>
        <p:spPr>
          <a:xfrm>
            <a:off x="1369069" y="6227306"/>
            <a:ext cx="5816989" cy="307777"/>
          </a:xfrm>
          <a:prstGeom prst="rect">
            <a:avLst/>
          </a:prstGeom>
          <a:noFill/>
        </p:spPr>
        <p:txBody>
          <a:bodyPr wrap="square" rtlCol="0">
            <a:spAutoFit/>
          </a:bodyPr>
          <a:lstStyle/>
          <a:p>
            <a:r>
              <a:rPr kumimoji="1" lang="ja-JP" altLang="en-US" sz="1400" b="1" dirty="0">
                <a:solidFill>
                  <a:srgbClr val="C00000"/>
                </a:solidFill>
              </a:rPr>
              <a:t>その他：あんぱん、クリームパン、ヨーグルト、フランクフルト</a:t>
            </a:r>
          </a:p>
        </p:txBody>
      </p:sp>
      <p:sp>
        <p:nvSpPr>
          <p:cNvPr id="10" name="テキスト ボックス 9">
            <a:extLst>
              <a:ext uri="{FF2B5EF4-FFF2-40B4-BE49-F238E27FC236}">
                <a16:creationId xmlns:a16="http://schemas.microsoft.com/office/drawing/2014/main" id="{DFE4AAAC-1510-7EE9-ED89-C54FF55713F8}"/>
              </a:ext>
            </a:extLst>
          </p:cNvPr>
          <p:cNvSpPr txBox="1"/>
          <p:nvPr/>
        </p:nvSpPr>
        <p:spPr>
          <a:xfrm>
            <a:off x="1269046" y="504799"/>
            <a:ext cx="9360854" cy="923330"/>
          </a:xfrm>
          <a:prstGeom prst="rect">
            <a:avLst/>
          </a:prstGeom>
          <a:noFill/>
        </p:spPr>
        <p:txBody>
          <a:bodyPr wrap="square" rtlCol="0">
            <a:spAutoFit/>
          </a:bodyPr>
          <a:lstStyle/>
          <a:p>
            <a:r>
              <a:rPr kumimoji="1" lang="ja-JP" altLang="en-US" dirty="0"/>
              <a:t>パレート展開するために品物を並び替え、表作成をしましょう。</a:t>
            </a:r>
            <a:endParaRPr kumimoji="1" lang="en-US" altLang="ja-JP" dirty="0"/>
          </a:p>
          <a:p>
            <a:r>
              <a:rPr lang="ja-JP" altLang="en-US" b="1" dirty="0"/>
              <a:t>ポイント・・上から損失金額が大きい順にする。</a:t>
            </a:r>
            <a:endParaRPr lang="en-US" altLang="ja-JP" b="1" dirty="0"/>
          </a:p>
          <a:p>
            <a:r>
              <a:rPr kumimoji="1" lang="ja-JP" altLang="en-US" b="1" dirty="0"/>
              <a:t>　　　　・・小さい金額の品はその他にまとめる。</a:t>
            </a:r>
          </a:p>
        </p:txBody>
      </p:sp>
      <p:graphicFrame>
        <p:nvGraphicFramePr>
          <p:cNvPr id="18" name="表 9">
            <a:extLst>
              <a:ext uri="{FF2B5EF4-FFF2-40B4-BE49-F238E27FC236}">
                <a16:creationId xmlns:a16="http://schemas.microsoft.com/office/drawing/2014/main" id="{30ED35EC-AFB2-4F30-3D65-2544554B6441}"/>
              </a:ext>
            </a:extLst>
          </p:cNvPr>
          <p:cNvGraphicFramePr>
            <a:graphicFrameLocks noGrp="1"/>
          </p:cNvGraphicFramePr>
          <p:nvPr/>
        </p:nvGraphicFramePr>
        <p:xfrm>
          <a:off x="1536288" y="1445457"/>
          <a:ext cx="8128000" cy="1713597"/>
        </p:xfrm>
        <a:graphic>
          <a:graphicData uri="http://schemas.openxmlformats.org/drawingml/2006/table">
            <a:tbl>
              <a:tblPr firstRow="1" bandRow="1">
                <a:tableStyleId>{5C22544A-7EE6-4342-B048-85BDC9FD1C3A}</a:tableStyleId>
              </a:tblPr>
              <a:tblGrid>
                <a:gridCol w="1016000">
                  <a:extLst>
                    <a:ext uri="{9D8B030D-6E8A-4147-A177-3AD203B41FA5}">
                      <a16:colId xmlns:a16="http://schemas.microsoft.com/office/drawing/2014/main" val="2268368797"/>
                    </a:ext>
                  </a:extLst>
                </a:gridCol>
                <a:gridCol w="1016000">
                  <a:extLst>
                    <a:ext uri="{9D8B030D-6E8A-4147-A177-3AD203B41FA5}">
                      <a16:colId xmlns:a16="http://schemas.microsoft.com/office/drawing/2014/main" val="1291605968"/>
                    </a:ext>
                  </a:extLst>
                </a:gridCol>
                <a:gridCol w="1016000">
                  <a:extLst>
                    <a:ext uri="{9D8B030D-6E8A-4147-A177-3AD203B41FA5}">
                      <a16:colId xmlns:a16="http://schemas.microsoft.com/office/drawing/2014/main" val="3741618590"/>
                    </a:ext>
                  </a:extLst>
                </a:gridCol>
                <a:gridCol w="1016000">
                  <a:extLst>
                    <a:ext uri="{9D8B030D-6E8A-4147-A177-3AD203B41FA5}">
                      <a16:colId xmlns:a16="http://schemas.microsoft.com/office/drawing/2014/main" val="895199231"/>
                    </a:ext>
                  </a:extLst>
                </a:gridCol>
                <a:gridCol w="1016000">
                  <a:extLst>
                    <a:ext uri="{9D8B030D-6E8A-4147-A177-3AD203B41FA5}">
                      <a16:colId xmlns:a16="http://schemas.microsoft.com/office/drawing/2014/main" val="349842268"/>
                    </a:ext>
                  </a:extLst>
                </a:gridCol>
                <a:gridCol w="1016000">
                  <a:extLst>
                    <a:ext uri="{9D8B030D-6E8A-4147-A177-3AD203B41FA5}">
                      <a16:colId xmlns:a16="http://schemas.microsoft.com/office/drawing/2014/main" val="4011430588"/>
                    </a:ext>
                  </a:extLst>
                </a:gridCol>
                <a:gridCol w="1016000">
                  <a:extLst>
                    <a:ext uri="{9D8B030D-6E8A-4147-A177-3AD203B41FA5}">
                      <a16:colId xmlns:a16="http://schemas.microsoft.com/office/drawing/2014/main" val="977951181"/>
                    </a:ext>
                  </a:extLst>
                </a:gridCol>
                <a:gridCol w="1016000">
                  <a:extLst>
                    <a:ext uri="{9D8B030D-6E8A-4147-A177-3AD203B41FA5}">
                      <a16:colId xmlns:a16="http://schemas.microsoft.com/office/drawing/2014/main" val="1351579910"/>
                    </a:ext>
                  </a:extLst>
                </a:gridCol>
              </a:tblGrid>
              <a:tr h="389240">
                <a:tc>
                  <a:txBody>
                    <a:bodyPr/>
                    <a:lstStyle/>
                    <a:p>
                      <a:r>
                        <a:rPr kumimoji="1" lang="ja-JP" altLang="en-US" sz="1200" dirty="0">
                          <a:solidFill>
                            <a:schemeClr val="tx1"/>
                          </a:solidFill>
                        </a:rPr>
                        <a:t>おにぎり</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kumimoji="1" lang="ja-JP" altLang="en-US" sz="1200" dirty="0">
                          <a:solidFill>
                            <a:schemeClr val="tx1"/>
                          </a:solidFill>
                        </a:rPr>
                        <a:t>弁当</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kumimoji="1" lang="ja-JP" altLang="en-US" sz="1200" dirty="0">
                          <a:solidFill>
                            <a:schemeClr val="tx1"/>
                          </a:solidFill>
                        </a:rPr>
                        <a:t>サンドウィッチ</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kumimoji="1" lang="ja-JP" altLang="en-US" sz="1200" dirty="0">
                          <a:solidFill>
                            <a:schemeClr val="tx1"/>
                          </a:solidFill>
                        </a:rPr>
                        <a:t>バナナ</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kumimoji="1" lang="ja-JP" altLang="en-US" sz="1200" dirty="0">
                          <a:solidFill>
                            <a:schemeClr val="tx1"/>
                          </a:solidFill>
                        </a:rPr>
                        <a:t>あんぱん</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kumimoji="1" lang="ja-JP" altLang="en-US" sz="1200" dirty="0">
                          <a:solidFill>
                            <a:schemeClr val="tx1"/>
                          </a:solidFill>
                        </a:rPr>
                        <a:t>ヨーグルト</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kumimoji="1" lang="ja-JP" altLang="en-US" sz="1200" dirty="0">
                          <a:solidFill>
                            <a:schemeClr val="tx1"/>
                          </a:solidFill>
                        </a:rPr>
                        <a:t>クリームパン</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kumimoji="1" lang="ja-JP" altLang="en-US" sz="1200" dirty="0">
                          <a:solidFill>
                            <a:schemeClr val="tx1"/>
                          </a:solidFill>
                        </a:rPr>
                        <a:t>フランクフルト</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627677124"/>
                  </a:ext>
                </a:extLst>
              </a:tr>
              <a:tr h="831399">
                <a:tc>
                  <a:txBody>
                    <a:bodyPr/>
                    <a:lstStyle/>
                    <a:p>
                      <a:endParaRPr kumimoji="1" lang="ja-JP" alt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kumimoji="1" lang="ja-JP" alt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kumimoji="1" lang="ja-JP" altLang="en-US">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kumimoji="1" lang="ja-JP" altLang="en-US">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kumimoji="1" lang="ja-JP" altLang="en-US">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kumimoji="1" lang="ja-JP" altLang="en-US">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kumimoji="1" lang="ja-JP" altLang="en-US">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kumimoji="1" lang="ja-JP" altLang="en-US">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60062491"/>
                  </a:ext>
                </a:extLst>
              </a:tr>
              <a:tr h="424998">
                <a:tc>
                  <a:txBody>
                    <a:bodyPr/>
                    <a:lstStyle/>
                    <a:p>
                      <a:pPr algn="r"/>
                      <a:r>
                        <a:rPr kumimoji="1" lang="ja-JP" altLang="en-US" sz="1400" dirty="0">
                          <a:solidFill>
                            <a:schemeClr val="tx1"/>
                          </a:solidFill>
                        </a:rPr>
                        <a:t>￥</a:t>
                      </a:r>
                      <a:r>
                        <a:rPr kumimoji="1" lang="en-US" altLang="ja-JP" sz="1400" dirty="0">
                          <a:solidFill>
                            <a:schemeClr val="tx1"/>
                          </a:solidFill>
                        </a:rPr>
                        <a:t>70</a:t>
                      </a:r>
                      <a:endParaRPr kumimoji="1" lang="ja-JP" altLang="en-US" sz="14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kumimoji="1" lang="ja-JP" altLang="en-US" sz="1400" dirty="0">
                          <a:solidFill>
                            <a:schemeClr val="tx1"/>
                          </a:solidFill>
                        </a:rPr>
                        <a:t>￥</a:t>
                      </a:r>
                      <a:r>
                        <a:rPr kumimoji="1" lang="en-US" altLang="ja-JP" sz="1400" dirty="0">
                          <a:solidFill>
                            <a:schemeClr val="tx1"/>
                          </a:solidFill>
                        </a:rPr>
                        <a:t>300</a:t>
                      </a:r>
                      <a:endParaRPr kumimoji="1" lang="ja-JP" altLang="en-US" sz="14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kumimoji="1" lang="ja-JP" altLang="en-US" sz="1400" dirty="0">
                          <a:solidFill>
                            <a:schemeClr val="tx1"/>
                          </a:solidFill>
                        </a:rPr>
                        <a:t>￥</a:t>
                      </a:r>
                      <a:r>
                        <a:rPr kumimoji="1" lang="en-US" altLang="ja-JP" sz="1400" dirty="0">
                          <a:solidFill>
                            <a:schemeClr val="tx1"/>
                          </a:solidFill>
                        </a:rPr>
                        <a:t>100</a:t>
                      </a:r>
                      <a:endParaRPr kumimoji="1" lang="ja-JP" altLang="en-US" sz="14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kumimoji="1" lang="ja-JP" altLang="en-US" sz="1400" dirty="0">
                          <a:solidFill>
                            <a:schemeClr val="tx1"/>
                          </a:solidFill>
                        </a:rPr>
                        <a:t>￥</a:t>
                      </a:r>
                      <a:r>
                        <a:rPr kumimoji="1" lang="en-US" altLang="ja-JP" sz="1400" dirty="0">
                          <a:solidFill>
                            <a:schemeClr val="tx1"/>
                          </a:solidFill>
                        </a:rPr>
                        <a:t>150</a:t>
                      </a:r>
                      <a:endParaRPr kumimoji="1" lang="ja-JP" altLang="en-US" sz="14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kumimoji="1" lang="ja-JP" altLang="en-US" sz="1400" dirty="0">
                          <a:solidFill>
                            <a:schemeClr val="tx1"/>
                          </a:solidFill>
                        </a:rPr>
                        <a:t>￥</a:t>
                      </a:r>
                      <a:r>
                        <a:rPr kumimoji="1" lang="en-US" altLang="ja-JP" sz="1400" dirty="0">
                          <a:solidFill>
                            <a:schemeClr val="tx1"/>
                          </a:solidFill>
                        </a:rPr>
                        <a:t>70</a:t>
                      </a:r>
                      <a:endParaRPr kumimoji="1" lang="ja-JP" altLang="en-US" sz="14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kumimoji="1" lang="ja-JP" altLang="en-US" sz="1400" dirty="0">
                          <a:solidFill>
                            <a:schemeClr val="tx1"/>
                          </a:solidFill>
                        </a:rPr>
                        <a:t>￥</a:t>
                      </a:r>
                      <a:r>
                        <a:rPr kumimoji="1" lang="en-US" altLang="ja-JP" sz="1400" dirty="0">
                          <a:solidFill>
                            <a:schemeClr val="tx1"/>
                          </a:solidFill>
                        </a:rPr>
                        <a:t>60</a:t>
                      </a:r>
                      <a:endParaRPr kumimoji="1" lang="ja-JP" altLang="en-US" sz="14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kumimoji="1" lang="ja-JP" altLang="en-US" sz="1400" dirty="0">
                          <a:solidFill>
                            <a:schemeClr val="tx1"/>
                          </a:solidFill>
                        </a:rPr>
                        <a:t>￥</a:t>
                      </a:r>
                      <a:r>
                        <a:rPr kumimoji="1" lang="en-US" altLang="ja-JP" sz="1400" dirty="0">
                          <a:solidFill>
                            <a:schemeClr val="tx1"/>
                          </a:solidFill>
                        </a:rPr>
                        <a:t>60</a:t>
                      </a:r>
                      <a:endParaRPr kumimoji="1" lang="ja-JP" altLang="en-US" sz="14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kumimoji="1" lang="ja-JP" altLang="en-US" sz="1400" dirty="0">
                          <a:solidFill>
                            <a:schemeClr val="tx1"/>
                          </a:solidFill>
                        </a:rPr>
                        <a:t>￥</a:t>
                      </a:r>
                      <a:r>
                        <a:rPr kumimoji="1" lang="en-US" altLang="ja-JP" sz="1400" dirty="0">
                          <a:solidFill>
                            <a:schemeClr val="tx1"/>
                          </a:solidFill>
                        </a:rPr>
                        <a:t>50</a:t>
                      </a:r>
                      <a:endParaRPr kumimoji="1" lang="ja-JP" altLang="en-US" sz="14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756176075"/>
                  </a:ext>
                </a:extLst>
              </a:tr>
            </a:tbl>
          </a:graphicData>
        </a:graphic>
      </p:graphicFrame>
      <p:pic>
        <p:nvPicPr>
          <p:cNvPr id="25" name="図 24">
            <a:extLst>
              <a:ext uri="{FF2B5EF4-FFF2-40B4-BE49-F238E27FC236}">
                <a16:creationId xmlns:a16="http://schemas.microsoft.com/office/drawing/2014/main" id="{41CC3D51-AF58-F946-3678-2354CBC95D49}"/>
              </a:ext>
            </a:extLst>
          </p:cNvPr>
          <p:cNvPicPr>
            <a:picLocks noChangeAspect="1"/>
          </p:cNvPicPr>
          <p:nvPr/>
        </p:nvPicPr>
        <p:blipFill>
          <a:blip r:embed="rId2"/>
          <a:stretch>
            <a:fillRect/>
          </a:stretch>
        </p:blipFill>
        <p:spPr>
          <a:xfrm>
            <a:off x="1841111" y="1975040"/>
            <a:ext cx="537394" cy="434822"/>
          </a:xfrm>
          <a:prstGeom prst="rect">
            <a:avLst/>
          </a:prstGeom>
        </p:spPr>
      </p:pic>
      <p:pic>
        <p:nvPicPr>
          <p:cNvPr id="26" name="図 25">
            <a:extLst>
              <a:ext uri="{FF2B5EF4-FFF2-40B4-BE49-F238E27FC236}">
                <a16:creationId xmlns:a16="http://schemas.microsoft.com/office/drawing/2014/main" id="{CA7977AD-2BB5-29E6-E885-2FEDA7E57F09}"/>
              </a:ext>
            </a:extLst>
          </p:cNvPr>
          <p:cNvPicPr>
            <a:picLocks noChangeAspect="1"/>
          </p:cNvPicPr>
          <p:nvPr/>
        </p:nvPicPr>
        <p:blipFill>
          <a:blip r:embed="rId3"/>
          <a:stretch>
            <a:fillRect/>
          </a:stretch>
        </p:blipFill>
        <p:spPr>
          <a:xfrm>
            <a:off x="2793986" y="2006132"/>
            <a:ext cx="573965" cy="434822"/>
          </a:xfrm>
          <a:prstGeom prst="rect">
            <a:avLst/>
          </a:prstGeom>
        </p:spPr>
      </p:pic>
      <p:pic>
        <p:nvPicPr>
          <p:cNvPr id="29" name="図 28">
            <a:extLst>
              <a:ext uri="{FF2B5EF4-FFF2-40B4-BE49-F238E27FC236}">
                <a16:creationId xmlns:a16="http://schemas.microsoft.com/office/drawing/2014/main" id="{E8D052AA-5F64-854C-850A-B6B0B8AB04D0}"/>
              </a:ext>
            </a:extLst>
          </p:cNvPr>
          <p:cNvPicPr>
            <a:picLocks noChangeAspect="1"/>
          </p:cNvPicPr>
          <p:nvPr/>
        </p:nvPicPr>
        <p:blipFill>
          <a:blip r:embed="rId4"/>
          <a:stretch>
            <a:fillRect/>
          </a:stretch>
        </p:blipFill>
        <p:spPr>
          <a:xfrm>
            <a:off x="3728543" y="2007797"/>
            <a:ext cx="597118" cy="610689"/>
          </a:xfrm>
          <a:prstGeom prst="rect">
            <a:avLst/>
          </a:prstGeom>
        </p:spPr>
      </p:pic>
      <p:pic>
        <p:nvPicPr>
          <p:cNvPr id="33" name="図 32">
            <a:extLst>
              <a:ext uri="{FF2B5EF4-FFF2-40B4-BE49-F238E27FC236}">
                <a16:creationId xmlns:a16="http://schemas.microsoft.com/office/drawing/2014/main" id="{5A71E830-46DA-9442-AF75-530A515B8806}"/>
              </a:ext>
            </a:extLst>
          </p:cNvPr>
          <p:cNvPicPr>
            <a:picLocks noChangeAspect="1"/>
          </p:cNvPicPr>
          <p:nvPr/>
        </p:nvPicPr>
        <p:blipFill>
          <a:blip r:embed="rId5"/>
          <a:stretch>
            <a:fillRect/>
          </a:stretch>
        </p:blipFill>
        <p:spPr>
          <a:xfrm>
            <a:off x="4686253" y="2060667"/>
            <a:ext cx="582810" cy="464154"/>
          </a:xfrm>
          <a:prstGeom prst="rect">
            <a:avLst/>
          </a:prstGeom>
        </p:spPr>
      </p:pic>
      <p:pic>
        <p:nvPicPr>
          <p:cNvPr id="35" name="図 34">
            <a:extLst>
              <a:ext uri="{FF2B5EF4-FFF2-40B4-BE49-F238E27FC236}">
                <a16:creationId xmlns:a16="http://schemas.microsoft.com/office/drawing/2014/main" id="{716F6C13-CF45-9AC7-4035-F62ECC300C94}"/>
              </a:ext>
            </a:extLst>
          </p:cNvPr>
          <p:cNvPicPr>
            <a:picLocks noChangeAspect="1"/>
          </p:cNvPicPr>
          <p:nvPr/>
        </p:nvPicPr>
        <p:blipFill>
          <a:blip r:embed="rId6"/>
          <a:stretch>
            <a:fillRect/>
          </a:stretch>
        </p:blipFill>
        <p:spPr>
          <a:xfrm>
            <a:off x="5727310" y="2076213"/>
            <a:ext cx="737380" cy="464154"/>
          </a:xfrm>
          <a:prstGeom prst="rect">
            <a:avLst/>
          </a:prstGeom>
        </p:spPr>
      </p:pic>
      <p:pic>
        <p:nvPicPr>
          <p:cNvPr id="36" name="図 35">
            <a:extLst>
              <a:ext uri="{FF2B5EF4-FFF2-40B4-BE49-F238E27FC236}">
                <a16:creationId xmlns:a16="http://schemas.microsoft.com/office/drawing/2014/main" id="{23A0E8A3-C617-C777-6F9A-17755E1E1C8B}"/>
              </a:ext>
            </a:extLst>
          </p:cNvPr>
          <p:cNvPicPr>
            <a:picLocks noChangeAspect="1"/>
          </p:cNvPicPr>
          <p:nvPr/>
        </p:nvPicPr>
        <p:blipFill>
          <a:blip r:embed="rId7"/>
          <a:stretch>
            <a:fillRect/>
          </a:stretch>
        </p:blipFill>
        <p:spPr>
          <a:xfrm>
            <a:off x="6960871" y="2064876"/>
            <a:ext cx="505804" cy="522055"/>
          </a:xfrm>
          <a:prstGeom prst="rect">
            <a:avLst/>
          </a:prstGeom>
        </p:spPr>
      </p:pic>
      <p:pic>
        <p:nvPicPr>
          <p:cNvPr id="37" name="図 36">
            <a:extLst>
              <a:ext uri="{FF2B5EF4-FFF2-40B4-BE49-F238E27FC236}">
                <a16:creationId xmlns:a16="http://schemas.microsoft.com/office/drawing/2014/main" id="{78D60B3A-3E5B-00EC-FFB1-301173A25E8A}"/>
              </a:ext>
            </a:extLst>
          </p:cNvPr>
          <p:cNvPicPr>
            <a:picLocks noChangeAspect="1"/>
          </p:cNvPicPr>
          <p:nvPr/>
        </p:nvPicPr>
        <p:blipFill>
          <a:blip r:embed="rId8"/>
          <a:stretch>
            <a:fillRect/>
          </a:stretch>
        </p:blipFill>
        <p:spPr>
          <a:xfrm>
            <a:off x="7793327" y="2091264"/>
            <a:ext cx="676051" cy="421695"/>
          </a:xfrm>
          <a:prstGeom prst="rect">
            <a:avLst/>
          </a:prstGeom>
        </p:spPr>
      </p:pic>
      <p:pic>
        <p:nvPicPr>
          <p:cNvPr id="38" name="図 37">
            <a:extLst>
              <a:ext uri="{FF2B5EF4-FFF2-40B4-BE49-F238E27FC236}">
                <a16:creationId xmlns:a16="http://schemas.microsoft.com/office/drawing/2014/main" id="{CB171086-704C-F206-5DDA-986A62181581}"/>
              </a:ext>
            </a:extLst>
          </p:cNvPr>
          <p:cNvPicPr>
            <a:picLocks noChangeAspect="1"/>
          </p:cNvPicPr>
          <p:nvPr/>
        </p:nvPicPr>
        <p:blipFill>
          <a:blip r:embed="rId9"/>
          <a:stretch>
            <a:fillRect/>
          </a:stretch>
        </p:blipFill>
        <p:spPr>
          <a:xfrm>
            <a:off x="8763035" y="2027882"/>
            <a:ext cx="721033" cy="559106"/>
          </a:xfrm>
          <a:prstGeom prst="rect">
            <a:avLst/>
          </a:prstGeom>
        </p:spPr>
      </p:pic>
      <p:sp>
        <p:nvSpPr>
          <p:cNvPr id="39" name="テキスト ボックス 38">
            <a:extLst>
              <a:ext uri="{FF2B5EF4-FFF2-40B4-BE49-F238E27FC236}">
                <a16:creationId xmlns:a16="http://schemas.microsoft.com/office/drawing/2014/main" id="{C19E2449-ED9F-0295-9B9A-81FA2F54664D}"/>
              </a:ext>
            </a:extLst>
          </p:cNvPr>
          <p:cNvSpPr txBox="1"/>
          <p:nvPr/>
        </p:nvSpPr>
        <p:spPr>
          <a:xfrm>
            <a:off x="9807758" y="2770940"/>
            <a:ext cx="2301249" cy="369332"/>
          </a:xfrm>
          <a:prstGeom prst="rect">
            <a:avLst/>
          </a:prstGeom>
          <a:noFill/>
        </p:spPr>
        <p:txBody>
          <a:bodyPr wrap="square" rtlCol="0">
            <a:spAutoFit/>
          </a:bodyPr>
          <a:lstStyle/>
          <a:p>
            <a:r>
              <a:rPr kumimoji="1" lang="ja-JP" altLang="en-US" dirty="0"/>
              <a:t>←仕入れ単価</a:t>
            </a:r>
          </a:p>
        </p:txBody>
      </p:sp>
    </p:spTree>
    <p:extLst>
      <p:ext uri="{BB962C8B-B14F-4D97-AF65-F5344CB8AC3E}">
        <p14:creationId xmlns:p14="http://schemas.microsoft.com/office/powerpoint/2010/main" val="71797690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 4">
            <a:extLst>
              <a:ext uri="{FF2B5EF4-FFF2-40B4-BE49-F238E27FC236}">
                <a16:creationId xmlns:a16="http://schemas.microsoft.com/office/drawing/2014/main" id="{58E895D0-0547-6B96-04E5-04D27C10CA3A}"/>
              </a:ext>
            </a:extLst>
          </p:cNvPr>
          <p:cNvGraphicFramePr>
            <a:graphicFrameLocks noGrp="1"/>
          </p:cNvGraphicFramePr>
          <p:nvPr>
            <p:extLst>
              <p:ext uri="{D42A27DB-BD31-4B8C-83A1-F6EECF244321}">
                <p14:modId xmlns:p14="http://schemas.microsoft.com/office/powerpoint/2010/main" val="1742084728"/>
              </p:ext>
            </p:extLst>
          </p:nvPr>
        </p:nvGraphicFramePr>
        <p:xfrm>
          <a:off x="1106424" y="3362186"/>
          <a:ext cx="8569559" cy="2865120"/>
        </p:xfrm>
        <a:graphic>
          <a:graphicData uri="http://schemas.openxmlformats.org/drawingml/2006/table">
            <a:tbl>
              <a:tblPr firstRow="1" bandRow="1">
                <a:tableStyleId>{5C22544A-7EE6-4342-B048-85BDC9FD1C3A}</a:tableStyleId>
              </a:tblPr>
              <a:tblGrid>
                <a:gridCol w="1783080">
                  <a:extLst>
                    <a:ext uri="{9D8B030D-6E8A-4147-A177-3AD203B41FA5}">
                      <a16:colId xmlns:a16="http://schemas.microsoft.com/office/drawing/2014/main" val="1475416007"/>
                    </a:ext>
                  </a:extLst>
                </a:gridCol>
                <a:gridCol w="1073439">
                  <a:extLst>
                    <a:ext uri="{9D8B030D-6E8A-4147-A177-3AD203B41FA5}">
                      <a16:colId xmlns:a16="http://schemas.microsoft.com/office/drawing/2014/main" val="403357445"/>
                    </a:ext>
                  </a:extLst>
                </a:gridCol>
                <a:gridCol w="1428260">
                  <a:extLst>
                    <a:ext uri="{9D8B030D-6E8A-4147-A177-3AD203B41FA5}">
                      <a16:colId xmlns:a16="http://schemas.microsoft.com/office/drawing/2014/main" val="613296964"/>
                    </a:ext>
                  </a:extLst>
                </a:gridCol>
                <a:gridCol w="1428260">
                  <a:extLst>
                    <a:ext uri="{9D8B030D-6E8A-4147-A177-3AD203B41FA5}">
                      <a16:colId xmlns:a16="http://schemas.microsoft.com/office/drawing/2014/main" val="756003669"/>
                    </a:ext>
                  </a:extLst>
                </a:gridCol>
                <a:gridCol w="1428260">
                  <a:extLst>
                    <a:ext uri="{9D8B030D-6E8A-4147-A177-3AD203B41FA5}">
                      <a16:colId xmlns:a16="http://schemas.microsoft.com/office/drawing/2014/main" val="2067756931"/>
                    </a:ext>
                  </a:extLst>
                </a:gridCol>
                <a:gridCol w="1428260">
                  <a:extLst>
                    <a:ext uri="{9D8B030D-6E8A-4147-A177-3AD203B41FA5}">
                      <a16:colId xmlns:a16="http://schemas.microsoft.com/office/drawing/2014/main" val="4129997496"/>
                    </a:ext>
                  </a:extLst>
                </a:gridCol>
              </a:tblGrid>
              <a:tr h="370840">
                <a:tc>
                  <a:txBody>
                    <a:bodyPr/>
                    <a:lstStyle/>
                    <a:p>
                      <a:pPr algn="ctr"/>
                      <a:r>
                        <a:rPr kumimoji="1" lang="ja-JP" altLang="en-US" dirty="0">
                          <a:solidFill>
                            <a:schemeClr val="tx1"/>
                          </a:solidFill>
                        </a:rPr>
                        <a:t>品物</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kumimoji="1" lang="ja-JP" altLang="en-US" dirty="0">
                          <a:solidFill>
                            <a:schemeClr val="tx1"/>
                          </a:solidFill>
                        </a:rPr>
                        <a:t>個数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kumimoji="1" lang="ja-JP" altLang="en-US" dirty="0">
                          <a:solidFill>
                            <a:schemeClr val="tx1"/>
                          </a:solidFill>
                        </a:rPr>
                        <a:t>仕入れ単価</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kumimoji="1" lang="ja-JP" altLang="en-US" dirty="0">
                          <a:solidFill>
                            <a:schemeClr val="tx1"/>
                          </a:solidFill>
                        </a:rPr>
                        <a:t>損失金額</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kumimoji="1" lang="ja-JP" altLang="en-US" dirty="0">
                          <a:solidFill>
                            <a:schemeClr val="tx1"/>
                          </a:solidFill>
                        </a:rPr>
                        <a:t>累積金額</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kumimoji="1" lang="ja-JP" altLang="en-US" dirty="0">
                          <a:solidFill>
                            <a:schemeClr val="tx1"/>
                          </a:solidFill>
                        </a:rPr>
                        <a:t>累積比率（％）</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628501922"/>
                  </a:ext>
                </a:extLst>
              </a:tr>
              <a:tr h="370840">
                <a:tc>
                  <a:txBody>
                    <a:bodyPr/>
                    <a:lstStyle/>
                    <a:p>
                      <a:r>
                        <a:rPr kumimoji="1" lang="ja-JP" altLang="en-US" dirty="0">
                          <a:solidFill>
                            <a:schemeClr val="tx1"/>
                          </a:solidFill>
                        </a:rPr>
                        <a:t>弁当</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kumimoji="1" lang="en-US" altLang="ja-JP" dirty="0">
                          <a:solidFill>
                            <a:schemeClr val="tx1"/>
                          </a:solidFill>
                        </a:rPr>
                        <a:t>13</a:t>
                      </a:r>
                      <a:endParaRPr kumimoji="1" lang="ja-JP" alt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kumimoji="1" lang="en-US" altLang="ja-JP" dirty="0">
                          <a:solidFill>
                            <a:schemeClr val="tx1"/>
                          </a:solidFill>
                        </a:rPr>
                        <a:t>300</a:t>
                      </a:r>
                      <a:endParaRPr kumimoji="1" lang="ja-JP" alt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kumimoji="1" lang="en-US" altLang="ja-JP" dirty="0">
                          <a:solidFill>
                            <a:schemeClr val="tx1"/>
                          </a:solidFill>
                        </a:rPr>
                        <a:t>3,900</a:t>
                      </a:r>
                      <a:endParaRPr kumimoji="1" lang="ja-JP" alt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kumimoji="1" lang="en-US" altLang="ja-JP" dirty="0">
                          <a:solidFill>
                            <a:schemeClr val="tx1"/>
                          </a:solidFill>
                        </a:rPr>
                        <a:t>3,900</a:t>
                      </a:r>
                      <a:endParaRPr kumimoji="1" lang="ja-JP" alt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kumimoji="1" lang="en-US" altLang="ja-JP" dirty="0">
                          <a:solidFill>
                            <a:schemeClr val="tx1"/>
                          </a:solidFill>
                        </a:rPr>
                        <a:t>50.4</a:t>
                      </a:r>
                      <a:endParaRPr kumimoji="1" lang="ja-JP" alt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065690605"/>
                  </a:ext>
                </a:extLst>
              </a:tr>
              <a:tr h="370840">
                <a:tc>
                  <a:txBody>
                    <a:bodyPr/>
                    <a:lstStyle/>
                    <a:p>
                      <a:r>
                        <a:rPr kumimoji="1" lang="ja-JP" altLang="en-US" dirty="0">
                          <a:solidFill>
                            <a:schemeClr val="tx1"/>
                          </a:solidFill>
                        </a:rPr>
                        <a:t>おにぎり</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kumimoji="1" lang="en-US" altLang="ja-JP" dirty="0">
                          <a:solidFill>
                            <a:schemeClr val="tx1"/>
                          </a:solidFill>
                        </a:rPr>
                        <a:t>26</a:t>
                      </a:r>
                      <a:endParaRPr kumimoji="1" lang="ja-JP" alt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kumimoji="1" lang="en-US" altLang="ja-JP" dirty="0">
                          <a:solidFill>
                            <a:schemeClr val="tx1"/>
                          </a:solidFill>
                        </a:rPr>
                        <a:t>70</a:t>
                      </a:r>
                      <a:endParaRPr kumimoji="1" lang="ja-JP" alt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kumimoji="1" lang="en-US" altLang="ja-JP" dirty="0">
                          <a:solidFill>
                            <a:schemeClr val="tx1"/>
                          </a:solidFill>
                        </a:rPr>
                        <a:t>1,820</a:t>
                      </a:r>
                      <a:endParaRPr kumimoji="1" lang="ja-JP" alt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kumimoji="1" lang="en-US" altLang="ja-JP" dirty="0">
                          <a:solidFill>
                            <a:schemeClr val="tx1"/>
                          </a:solidFill>
                        </a:rPr>
                        <a:t>5,720</a:t>
                      </a:r>
                      <a:endParaRPr kumimoji="1" lang="ja-JP" alt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kumimoji="1" lang="en-US" altLang="ja-JP" dirty="0">
                          <a:solidFill>
                            <a:schemeClr val="tx1"/>
                          </a:solidFill>
                        </a:rPr>
                        <a:t>73.9</a:t>
                      </a:r>
                      <a:endParaRPr kumimoji="1" lang="ja-JP" alt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792844327"/>
                  </a:ext>
                </a:extLst>
              </a:tr>
              <a:tr h="370840">
                <a:tc>
                  <a:txBody>
                    <a:bodyPr/>
                    <a:lstStyle/>
                    <a:p>
                      <a:r>
                        <a:rPr kumimoji="1" lang="ja-JP" altLang="en-US" dirty="0">
                          <a:solidFill>
                            <a:schemeClr val="tx1"/>
                          </a:solidFill>
                        </a:rPr>
                        <a:t>バナナ</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kumimoji="1" lang="en-US" altLang="ja-JP" dirty="0">
                          <a:solidFill>
                            <a:schemeClr val="tx1"/>
                          </a:solidFill>
                        </a:rPr>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kumimoji="1" lang="en-US" altLang="ja-JP" dirty="0">
                          <a:solidFill>
                            <a:schemeClr val="tx1"/>
                          </a:solidFill>
                        </a:rPr>
                        <a:t>150</a:t>
                      </a:r>
                      <a:endParaRPr kumimoji="1" lang="ja-JP" alt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kumimoji="1" lang="en-US" altLang="ja-JP" dirty="0">
                          <a:solidFill>
                            <a:schemeClr val="tx1"/>
                          </a:solidFill>
                        </a:rPr>
                        <a:t>900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kumimoji="1" lang="en-US" altLang="ja-JP" dirty="0">
                          <a:solidFill>
                            <a:schemeClr val="tx1"/>
                          </a:solidFill>
                        </a:rPr>
                        <a:t>6,620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kumimoji="1" lang="en-US" altLang="ja-JP" dirty="0">
                          <a:solidFill>
                            <a:schemeClr val="tx1"/>
                          </a:solidFill>
                        </a:rPr>
                        <a:t>85.5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772171811"/>
                  </a:ext>
                </a:extLst>
              </a:tr>
              <a:tr h="370840">
                <a:tc>
                  <a:txBody>
                    <a:bodyPr/>
                    <a:lstStyle/>
                    <a:p>
                      <a:r>
                        <a:rPr kumimoji="1" lang="ja-JP" altLang="en-US" dirty="0">
                          <a:solidFill>
                            <a:schemeClr val="tx1"/>
                          </a:solidFill>
                        </a:rPr>
                        <a:t>サンドウィッチ</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kumimoji="1" lang="en-US" altLang="ja-JP" dirty="0">
                          <a:solidFill>
                            <a:schemeClr val="tx1"/>
                          </a:solidFill>
                        </a:rPr>
                        <a:t>5</a:t>
                      </a:r>
                      <a:endParaRPr kumimoji="1" lang="ja-JP" alt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kumimoji="1" lang="en-US" altLang="ja-JP" dirty="0">
                          <a:solidFill>
                            <a:schemeClr val="tx1"/>
                          </a:solidFill>
                        </a:rPr>
                        <a:t>100</a:t>
                      </a:r>
                      <a:endParaRPr kumimoji="1" lang="ja-JP" alt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kumimoji="1" lang="en-US" altLang="ja-JP" dirty="0">
                          <a:solidFill>
                            <a:schemeClr val="tx1"/>
                          </a:solidFill>
                        </a:rPr>
                        <a:t>500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kumimoji="1" lang="en-US" altLang="ja-JP" dirty="0">
                          <a:solidFill>
                            <a:schemeClr val="tx1"/>
                          </a:solidFill>
                        </a:rPr>
                        <a:t>7,120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kumimoji="1" lang="en-US" altLang="ja-JP" dirty="0">
                          <a:solidFill>
                            <a:schemeClr val="tx1"/>
                          </a:solidFill>
                        </a:rPr>
                        <a:t>92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673801640"/>
                  </a:ext>
                </a:extLst>
              </a:tr>
              <a:tr h="370840">
                <a:tc>
                  <a:txBody>
                    <a:bodyPr/>
                    <a:lstStyle/>
                    <a:p>
                      <a:r>
                        <a:rPr kumimoji="1" lang="ja-JP" altLang="en-US" dirty="0">
                          <a:solidFill>
                            <a:schemeClr val="tx1"/>
                          </a:solidFill>
                        </a:rPr>
                        <a:t>その他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kumimoji="1" lang="en-US" altLang="ja-JP" dirty="0">
                          <a:solidFill>
                            <a:schemeClr val="tx1"/>
                          </a:solidFill>
                        </a:rPr>
                        <a:t>10</a:t>
                      </a:r>
                      <a:endParaRPr kumimoji="1" lang="ja-JP" alt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kumimoji="1" lang="en-US" altLang="ja-JP" dirty="0">
                          <a:solidFill>
                            <a:schemeClr val="tx1"/>
                          </a:solidFill>
                        </a:rPr>
                        <a:t>-</a:t>
                      </a:r>
                      <a:endParaRPr kumimoji="1" lang="ja-JP" alt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kumimoji="1" lang="en-US" altLang="ja-JP" dirty="0">
                          <a:solidFill>
                            <a:schemeClr val="tx1"/>
                          </a:solidFill>
                        </a:rPr>
                        <a:t>620</a:t>
                      </a:r>
                      <a:endParaRPr kumimoji="1" lang="ja-JP" alt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kumimoji="1" lang="en-US" altLang="ja-JP" dirty="0">
                          <a:solidFill>
                            <a:schemeClr val="tx1"/>
                          </a:solidFill>
                        </a:rPr>
                        <a:t>7,740</a:t>
                      </a:r>
                      <a:endParaRPr kumimoji="1" lang="ja-JP" alt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kumimoji="1" lang="en-US" altLang="ja-JP" dirty="0">
                          <a:solidFill>
                            <a:schemeClr val="tx1"/>
                          </a:solidFill>
                        </a:rPr>
                        <a:t>100</a:t>
                      </a:r>
                      <a:endParaRPr kumimoji="1" lang="ja-JP" alt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487462"/>
                  </a:ext>
                </a:extLst>
              </a:tr>
              <a:tr h="370840">
                <a:tc>
                  <a:txBody>
                    <a:bodyPr/>
                    <a:lstStyle/>
                    <a:p>
                      <a:r>
                        <a:rPr kumimoji="1" lang="ja-JP" altLang="en-US" b="1" dirty="0">
                          <a:solidFill>
                            <a:schemeClr val="tx1"/>
                          </a:solidFill>
                        </a:rPr>
                        <a:t>合計</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kumimoji="1" lang="en-US" altLang="ja-JP" b="1" dirty="0">
                          <a:solidFill>
                            <a:schemeClr val="tx1"/>
                          </a:solidFill>
                        </a:rPr>
                        <a:t>60</a:t>
                      </a:r>
                      <a:endParaRPr kumimoji="1" lang="ja-JP" altLang="en-US"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kumimoji="1" lang="en-US" altLang="ja-JP" b="1" dirty="0">
                          <a:solidFill>
                            <a:schemeClr val="tx1"/>
                          </a:solidFill>
                        </a:rPr>
                        <a:t>-</a:t>
                      </a:r>
                      <a:endParaRPr kumimoji="1" lang="ja-JP" altLang="en-US"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kumimoji="1" lang="en-US" altLang="ja-JP" b="1" dirty="0">
                          <a:solidFill>
                            <a:schemeClr val="tx1"/>
                          </a:solidFill>
                        </a:rPr>
                        <a:t>-</a:t>
                      </a:r>
                      <a:endParaRPr kumimoji="1" lang="ja-JP" altLang="en-US"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kumimoji="1" lang="en-US" altLang="ja-JP" b="1" dirty="0">
                          <a:solidFill>
                            <a:schemeClr val="tx1"/>
                          </a:solidFill>
                        </a:rPr>
                        <a:t>7,740</a:t>
                      </a:r>
                      <a:endParaRPr kumimoji="1" lang="ja-JP" altLang="en-US"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endParaRPr kumimoji="1" lang="ja-JP" altLang="en-US"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54566258"/>
                  </a:ext>
                </a:extLst>
              </a:tr>
            </a:tbl>
          </a:graphicData>
        </a:graphic>
      </p:graphicFrame>
      <p:sp>
        <p:nvSpPr>
          <p:cNvPr id="2" name="テキスト ボックス 1">
            <a:extLst>
              <a:ext uri="{FF2B5EF4-FFF2-40B4-BE49-F238E27FC236}">
                <a16:creationId xmlns:a16="http://schemas.microsoft.com/office/drawing/2014/main" id="{B5EC08E6-6586-12E3-5A7E-AEC7166DEC48}"/>
              </a:ext>
            </a:extLst>
          </p:cNvPr>
          <p:cNvSpPr txBox="1"/>
          <p:nvPr/>
        </p:nvSpPr>
        <p:spPr>
          <a:xfrm>
            <a:off x="1369069" y="6227306"/>
            <a:ext cx="5816989" cy="307777"/>
          </a:xfrm>
          <a:prstGeom prst="rect">
            <a:avLst/>
          </a:prstGeom>
          <a:noFill/>
        </p:spPr>
        <p:txBody>
          <a:bodyPr wrap="square" rtlCol="0">
            <a:spAutoFit/>
          </a:bodyPr>
          <a:lstStyle/>
          <a:p>
            <a:r>
              <a:rPr kumimoji="1" lang="ja-JP" altLang="en-US" sz="1400" b="1" dirty="0">
                <a:solidFill>
                  <a:srgbClr val="C00000"/>
                </a:solidFill>
              </a:rPr>
              <a:t>その他：あんぱん、クリームパン、ヨーグルト、フランクフルト</a:t>
            </a:r>
          </a:p>
        </p:txBody>
      </p:sp>
      <p:sp>
        <p:nvSpPr>
          <p:cNvPr id="10" name="テキスト ボックス 9">
            <a:extLst>
              <a:ext uri="{FF2B5EF4-FFF2-40B4-BE49-F238E27FC236}">
                <a16:creationId xmlns:a16="http://schemas.microsoft.com/office/drawing/2014/main" id="{DFE4AAAC-1510-7EE9-ED89-C54FF55713F8}"/>
              </a:ext>
            </a:extLst>
          </p:cNvPr>
          <p:cNvSpPr txBox="1"/>
          <p:nvPr/>
        </p:nvSpPr>
        <p:spPr>
          <a:xfrm>
            <a:off x="1269046" y="504799"/>
            <a:ext cx="9360854" cy="369332"/>
          </a:xfrm>
          <a:prstGeom prst="rect">
            <a:avLst/>
          </a:prstGeom>
          <a:noFill/>
        </p:spPr>
        <p:txBody>
          <a:bodyPr wrap="square" rtlCol="0">
            <a:spAutoFit/>
          </a:bodyPr>
          <a:lstStyle/>
          <a:p>
            <a:r>
              <a:rPr kumimoji="1" lang="ja-JP" altLang="en-US" dirty="0"/>
              <a:t>パレート展開するために品物を並び替え、表作成をしましょう。</a:t>
            </a:r>
            <a:endParaRPr kumimoji="1" lang="en-US" altLang="ja-JP" dirty="0"/>
          </a:p>
        </p:txBody>
      </p:sp>
      <p:cxnSp>
        <p:nvCxnSpPr>
          <p:cNvPr id="23" name="直線矢印コネクタ 22">
            <a:extLst>
              <a:ext uri="{FF2B5EF4-FFF2-40B4-BE49-F238E27FC236}">
                <a16:creationId xmlns:a16="http://schemas.microsoft.com/office/drawing/2014/main" id="{1A305DEC-9E82-5928-41C2-2A79C35F42D1}"/>
              </a:ext>
            </a:extLst>
          </p:cNvPr>
          <p:cNvCxnSpPr>
            <a:cxnSpLocks/>
          </p:cNvCxnSpPr>
          <p:nvPr/>
        </p:nvCxnSpPr>
        <p:spPr>
          <a:xfrm flipH="1">
            <a:off x="6847545" y="4302805"/>
            <a:ext cx="760263" cy="252050"/>
          </a:xfrm>
          <a:prstGeom prst="straightConnector1">
            <a:avLst/>
          </a:prstGeom>
          <a:ln w="25400">
            <a:solidFill>
              <a:srgbClr val="0000CC"/>
            </a:solidFill>
            <a:tailEnd type="triangle"/>
          </a:ln>
        </p:spPr>
        <p:style>
          <a:lnRef idx="1">
            <a:schemeClr val="accent1"/>
          </a:lnRef>
          <a:fillRef idx="0">
            <a:schemeClr val="accent1"/>
          </a:fillRef>
          <a:effectRef idx="0">
            <a:schemeClr val="accent1"/>
          </a:effectRef>
          <a:fontRef idx="minor">
            <a:schemeClr val="tx1"/>
          </a:fontRef>
        </p:style>
      </p:cxnSp>
      <p:sp>
        <p:nvSpPr>
          <p:cNvPr id="24" name="テキスト ボックス 23">
            <a:extLst>
              <a:ext uri="{FF2B5EF4-FFF2-40B4-BE49-F238E27FC236}">
                <a16:creationId xmlns:a16="http://schemas.microsoft.com/office/drawing/2014/main" id="{30F88B49-527F-49DA-0586-DBF0F9FEBE8A}"/>
              </a:ext>
            </a:extLst>
          </p:cNvPr>
          <p:cNvSpPr txBox="1"/>
          <p:nvPr/>
        </p:nvSpPr>
        <p:spPr>
          <a:xfrm>
            <a:off x="7035029" y="4302805"/>
            <a:ext cx="388329" cy="461665"/>
          </a:xfrm>
          <a:prstGeom prst="rect">
            <a:avLst/>
          </a:prstGeom>
          <a:noFill/>
        </p:spPr>
        <p:txBody>
          <a:bodyPr wrap="square" rtlCol="0">
            <a:spAutoFit/>
          </a:bodyPr>
          <a:lstStyle/>
          <a:p>
            <a:pPr algn="ctr"/>
            <a:r>
              <a:rPr lang="en-US" altLang="ja-JP" sz="2400" b="1" dirty="0">
                <a:solidFill>
                  <a:srgbClr val="0000CC"/>
                </a:solidFill>
              </a:rPr>
              <a:t>+</a:t>
            </a:r>
            <a:endParaRPr kumimoji="1" lang="ja-JP" altLang="en-US" sz="2400" b="1" dirty="0">
              <a:solidFill>
                <a:srgbClr val="0000CC"/>
              </a:solidFill>
            </a:endParaRPr>
          </a:p>
        </p:txBody>
      </p:sp>
      <p:cxnSp>
        <p:nvCxnSpPr>
          <p:cNvPr id="27" name="直線矢印コネクタ 26">
            <a:extLst>
              <a:ext uri="{FF2B5EF4-FFF2-40B4-BE49-F238E27FC236}">
                <a16:creationId xmlns:a16="http://schemas.microsoft.com/office/drawing/2014/main" id="{14C3D71F-5EDF-7B29-7965-6064A6C1783D}"/>
              </a:ext>
            </a:extLst>
          </p:cNvPr>
          <p:cNvCxnSpPr>
            <a:cxnSpLocks/>
          </p:cNvCxnSpPr>
          <p:nvPr/>
        </p:nvCxnSpPr>
        <p:spPr>
          <a:xfrm flipH="1">
            <a:off x="6889446" y="4759104"/>
            <a:ext cx="760263" cy="252050"/>
          </a:xfrm>
          <a:prstGeom prst="straightConnector1">
            <a:avLst/>
          </a:prstGeom>
          <a:ln w="25400">
            <a:solidFill>
              <a:srgbClr val="0000CC"/>
            </a:solidFill>
            <a:tailEnd type="triangle"/>
          </a:ln>
        </p:spPr>
        <p:style>
          <a:lnRef idx="1">
            <a:schemeClr val="accent1"/>
          </a:lnRef>
          <a:fillRef idx="0">
            <a:schemeClr val="accent1"/>
          </a:fillRef>
          <a:effectRef idx="0">
            <a:schemeClr val="accent1"/>
          </a:effectRef>
          <a:fontRef idx="minor">
            <a:schemeClr val="tx1"/>
          </a:fontRef>
        </p:style>
      </p:cxnSp>
      <p:sp>
        <p:nvSpPr>
          <p:cNvPr id="28" name="テキスト ボックス 27">
            <a:extLst>
              <a:ext uri="{FF2B5EF4-FFF2-40B4-BE49-F238E27FC236}">
                <a16:creationId xmlns:a16="http://schemas.microsoft.com/office/drawing/2014/main" id="{12013083-CAD1-3B2F-A32D-DC8F380898A4}"/>
              </a:ext>
            </a:extLst>
          </p:cNvPr>
          <p:cNvSpPr txBox="1"/>
          <p:nvPr/>
        </p:nvSpPr>
        <p:spPr>
          <a:xfrm>
            <a:off x="7076930" y="4759104"/>
            <a:ext cx="388329" cy="461665"/>
          </a:xfrm>
          <a:prstGeom prst="rect">
            <a:avLst/>
          </a:prstGeom>
          <a:noFill/>
        </p:spPr>
        <p:txBody>
          <a:bodyPr wrap="square" rtlCol="0">
            <a:spAutoFit/>
          </a:bodyPr>
          <a:lstStyle/>
          <a:p>
            <a:pPr algn="ctr"/>
            <a:r>
              <a:rPr lang="en-US" altLang="ja-JP" sz="2400" b="1" dirty="0">
                <a:solidFill>
                  <a:srgbClr val="0000CC"/>
                </a:solidFill>
              </a:rPr>
              <a:t>+</a:t>
            </a:r>
            <a:endParaRPr kumimoji="1" lang="ja-JP" altLang="en-US" sz="2400" b="1" dirty="0">
              <a:solidFill>
                <a:srgbClr val="0000CC"/>
              </a:solidFill>
            </a:endParaRPr>
          </a:p>
        </p:txBody>
      </p:sp>
      <p:sp>
        <p:nvSpPr>
          <p:cNvPr id="32" name="テキスト ボックス 31">
            <a:extLst>
              <a:ext uri="{FF2B5EF4-FFF2-40B4-BE49-F238E27FC236}">
                <a16:creationId xmlns:a16="http://schemas.microsoft.com/office/drawing/2014/main" id="{2FC5D7FC-6733-110C-2246-795068B0098F}"/>
              </a:ext>
            </a:extLst>
          </p:cNvPr>
          <p:cNvSpPr txBox="1"/>
          <p:nvPr/>
        </p:nvSpPr>
        <p:spPr>
          <a:xfrm>
            <a:off x="4400755" y="3986534"/>
            <a:ext cx="388329" cy="461665"/>
          </a:xfrm>
          <a:prstGeom prst="rect">
            <a:avLst/>
          </a:prstGeom>
          <a:noFill/>
        </p:spPr>
        <p:txBody>
          <a:bodyPr wrap="square" rtlCol="0">
            <a:spAutoFit/>
          </a:bodyPr>
          <a:lstStyle/>
          <a:p>
            <a:pPr algn="ctr"/>
            <a:r>
              <a:rPr kumimoji="1" lang="ja-JP" altLang="en-US" sz="2400" b="1" dirty="0">
                <a:solidFill>
                  <a:srgbClr val="0000CC"/>
                </a:solidFill>
              </a:rPr>
              <a:t>✖</a:t>
            </a:r>
          </a:p>
        </p:txBody>
      </p:sp>
      <p:cxnSp>
        <p:nvCxnSpPr>
          <p:cNvPr id="34" name="直線矢印コネクタ 33">
            <a:extLst>
              <a:ext uri="{FF2B5EF4-FFF2-40B4-BE49-F238E27FC236}">
                <a16:creationId xmlns:a16="http://schemas.microsoft.com/office/drawing/2014/main" id="{329509A8-16FC-61F3-60B8-2D8D670D80A6}"/>
              </a:ext>
            </a:extLst>
          </p:cNvPr>
          <p:cNvCxnSpPr>
            <a:cxnSpLocks/>
          </p:cNvCxnSpPr>
          <p:nvPr/>
        </p:nvCxnSpPr>
        <p:spPr>
          <a:xfrm flipV="1">
            <a:off x="7099223" y="4204895"/>
            <a:ext cx="337382" cy="6046"/>
          </a:xfrm>
          <a:prstGeom prst="straightConnector1">
            <a:avLst/>
          </a:prstGeom>
          <a:ln w="25400">
            <a:solidFill>
              <a:srgbClr val="0000CC"/>
            </a:solidFill>
            <a:tailEnd type="triangle"/>
          </a:ln>
        </p:spPr>
        <p:style>
          <a:lnRef idx="1">
            <a:schemeClr val="accent1"/>
          </a:lnRef>
          <a:fillRef idx="0">
            <a:schemeClr val="accent1"/>
          </a:fillRef>
          <a:effectRef idx="0">
            <a:schemeClr val="accent1"/>
          </a:effectRef>
          <a:fontRef idx="minor">
            <a:schemeClr val="tx1"/>
          </a:fontRef>
        </p:style>
      </p:cxnSp>
      <p:sp>
        <p:nvSpPr>
          <p:cNvPr id="30" name="テキスト ボックス 29">
            <a:extLst>
              <a:ext uri="{FF2B5EF4-FFF2-40B4-BE49-F238E27FC236}">
                <a16:creationId xmlns:a16="http://schemas.microsoft.com/office/drawing/2014/main" id="{C0CA6BD4-9D83-AF9D-C81C-D1F1E918D7C4}"/>
              </a:ext>
            </a:extLst>
          </p:cNvPr>
          <p:cNvSpPr txBox="1"/>
          <p:nvPr/>
        </p:nvSpPr>
        <p:spPr>
          <a:xfrm>
            <a:off x="9917946" y="4066395"/>
            <a:ext cx="1539485" cy="276999"/>
          </a:xfrm>
          <a:prstGeom prst="rect">
            <a:avLst/>
          </a:prstGeom>
          <a:noFill/>
        </p:spPr>
        <p:txBody>
          <a:bodyPr wrap="square" rtlCol="0">
            <a:spAutoFit/>
          </a:bodyPr>
          <a:lstStyle/>
          <a:p>
            <a:r>
              <a:rPr lang="en-US" altLang="ja-JP" sz="1200" dirty="0"/>
              <a:t>3,900÷7,740</a:t>
            </a:r>
            <a:r>
              <a:rPr lang="ja-JP" altLang="en-US" sz="1200" dirty="0"/>
              <a:t>✖</a:t>
            </a:r>
            <a:r>
              <a:rPr lang="en-US" altLang="ja-JP" sz="1200" dirty="0"/>
              <a:t>100</a:t>
            </a:r>
            <a:endParaRPr kumimoji="1" lang="ja-JP" altLang="en-US" sz="1200" dirty="0"/>
          </a:p>
        </p:txBody>
      </p:sp>
      <p:sp>
        <p:nvSpPr>
          <p:cNvPr id="31" name="テキスト ボックス 30">
            <a:extLst>
              <a:ext uri="{FF2B5EF4-FFF2-40B4-BE49-F238E27FC236}">
                <a16:creationId xmlns:a16="http://schemas.microsoft.com/office/drawing/2014/main" id="{5149AAB7-57CB-BEDC-60C4-9DF5ED98FF17}"/>
              </a:ext>
            </a:extLst>
          </p:cNvPr>
          <p:cNvSpPr txBox="1"/>
          <p:nvPr/>
        </p:nvSpPr>
        <p:spPr>
          <a:xfrm>
            <a:off x="9917946" y="4398460"/>
            <a:ext cx="1539485" cy="276999"/>
          </a:xfrm>
          <a:prstGeom prst="rect">
            <a:avLst/>
          </a:prstGeom>
          <a:noFill/>
        </p:spPr>
        <p:txBody>
          <a:bodyPr wrap="square" rtlCol="0">
            <a:spAutoFit/>
          </a:bodyPr>
          <a:lstStyle/>
          <a:p>
            <a:r>
              <a:rPr lang="en-US" altLang="ja-JP" sz="1200" dirty="0"/>
              <a:t>5,720÷7,740</a:t>
            </a:r>
            <a:r>
              <a:rPr lang="ja-JP" altLang="en-US" sz="1200" dirty="0"/>
              <a:t>✖</a:t>
            </a:r>
            <a:r>
              <a:rPr lang="en-US" altLang="ja-JP" sz="1200" dirty="0"/>
              <a:t>100</a:t>
            </a:r>
            <a:endParaRPr kumimoji="1" lang="ja-JP" altLang="en-US" sz="1200" dirty="0"/>
          </a:p>
        </p:txBody>
      </p:sp>
      <p:graphicFrame>
        <p:nvGraphicFramePr>
          <p:cNvPr id="18" name="表 9">
            <a:extLst>
              <a:ext uri="{FF2B5EF4-FFF2-40B4-BE49-F238E27FC236}">
                <a16:creationId xmlns:a16="http://schemas.microsoft.com/office/drawing/2014/main" id="{30ED35EC-AFB2-4F30-3D65-2544554B6441}"/>
              </a:ext>
            </a:extLst>
          </p:cNvPr>
          <p:cNvGraphicFramePr>
            <a:graphicFrameLocks noGrp="1"/>
          </p:cNvGraphicFramePr>
          <p:nvPr>
            <p:extLst>
              <p:ext uri="{D42A27DB-BD31-4B8C-83A1-F6EECF244321}">
                <p14:modId xmlns:p14="http://schemas.microsoft.com/office/powerpoint/2010/main" val="3346557695"/>
              </p:ext>
            </p:extLst>
          </p:nvPr>
        </p:nvGraphicFramePr>
        <p:xfrm>
          <a:off x="1536288" y="1445457"/>
          <a:ext cx="8128000" cy="1713597"/>
        </p:xfrm>
        <a:graphic>
          <a:graphicData uri="http://schemas.openxmlformats.org/drawingml/2006/table">
            <a:tbl>
              <a:tblPr firstRow="1" bandRow="1">
                <a:tableStyleId>{5C22544A-7EE6-4342-B048-85BDC9FD1C3A}</a:tableStyleId>
              </a:tblPr>
              <a:tblGrid>
                <a:gridCol w="1016000">
                  <a:extLst>
                    <a:ext uri="{9D8B030D-6E8A-4147-A177-3AD203B41FA5}">
                      <a16:colId xmlns:a16="http://schemas.microsoft.com/office/drawing/2014/main" val="2268368797"/>
                    </a:ext>
                  </a:extLst>
                </a:gridCol>
                <a:gridCol w="1016000">
                  <a:extLst>
                    <a:ext uri="{9D8B030D-6E8A-4147-A177-3AD203B41FA5}">
                      <a16:colId xmlns:a16="http://schemas.microsoft.com/office/drawing/2014/main" val="1291605968"/>
                    </a:ext>
                  </a:extLst>
                </a:gridCol>
                <a:gridCol w="1016000">
                  <a:extLst>
                    <a:ext uri="{9D8B030D-6E8A-4147-A177-3AD203B41FA5}">
                      <a16:colId xmlns:a16="http://schemas.microsoft.com/office/drawing/2014/main" val="3741618590"/>
                    </a:ext>
                  </a:extLst>
                </a:gridCol>
                <a:gridCol w="1016000">
                  <a:extLst>
                    <a:ext uri="{9D8B030D-6E8A-4147-A177-3AD203B41FA5}">
                      <a16:colId xmlns:a16="http://schemas.microsoft.com/office/drawing/2014/main" val="895199231"/>
                    </a:ext>
                  </a:extLst>
                </a:gridCol>
                <a:gridCol w="1016000">
                  <a:extLst>
                    <a:ext uri="{9D8B030D-6E8A-4147-A177-3AD203B41FA5}">
                      <a16:colId xmlns:a16="http://schemas.microsoft.com/office/drawing/2014/main" val="349842268"/>
                    </a:ext>
                  </a:extLst>
                </a:gridCol>
                <a:gridCol w="1016000">
                  <a:extLst>
                    <a:ext uri="{9D8B030D-6E8A-4147-A177-3AD203B41FA5}">
                      <a16:colId xmlns:a16="http://schemas.microsoft.com/office/drawing/2014/main" val="4011430588"/>
                    </a:ext>
                  </a:extLst>
                </a:gridCol>
                <a:gridCol w="1016000">
                  <a:extLst>
                    <a:ext uri="{9D8B030D-6E8A-4147-A177-3AD203B41FA5}">
                      <a16:colId xmlns:a16="http://schemas.microsoft.com/office/drawing/2014/main" val="977951181"/>
                    </a:ext>
                  </a:extLst>
                </a:gridCol>
                <a:gridCol w="1016000">
                  <a:extLst>
                    <a:ext uri="{9D8B030D-6E8A-4147-A177-3AD203B41FA5}">
                      <a16:colId xmlns:a16="http://schemas.microsoft.com/office/drawing/2014/main" val="1351579910"/>
                    </a:ext>
                  </a:extLst>
                </a:gridCol>
              </a:tblGrid>
              <a:tr h="389240">
                <a:tc>
                  <a:txBody>
                    <a:bodyPr/>
                    <a:lstStyle/>
                    <a:p>
                      <a:r>
                        <a:rPr kumimoji="1" lang="ja-JP" altLang="en-US" sz="1200" dirty="0">
                          <a:solidFill>
                            <a:schemeClr val="tx1"/>
                          </a:solidFill>
                        </a:rPr>
                        <a:t>おにぎり</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kumimoji="1" lang="ja-JP" altLang="en-US" sz="1200" dirty="0">
                          <a:solidFill>
                            <a:schemeClr val="tx1"/>
                          </a:solidFill>
                        </a:rPr>
                        <a:t>弁当</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kumimoji="1" lang="ja-JP" altLang="en-US" sz="1200" dirty="0">
                          <a:solidFill>
                            <a:schemeClr val="tx1"/>
                          </a:solidFill>
                        </a:rPr>
                        <a:t>サンドウィッチ</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kumimoji="1" lang="ja-JP" altLang="en-US" sz="1200" dirty="0">
                          <a:solidFill>
                            <a:schemeClr val="tx1"/>
                          </a:solidFill>
                        </a:rPr>
                        <a:t>バナナ</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kumimoji="1" lang="ja-JP" altLang="en-US" sz="1200" dirty="0">
                          <a:solidFill>
                            <a:schemeClr val="tx1"/>
                          </a:solidFill>
                        </a:rPr>
                        <a:t>あんぱん</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kumimoji="1" lang="ja-JP" altLang="en-US" sz="1200" dirty="0">
                          <a:solidFill>
                            <a:schemeClr val="tx1"/>
                          </a:solidFill>
                        </a:rPr>
                        <a:t>ヨーグルト</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kumimoji="1" lang="ja-JP" altLang="en-US" sz="1200" dirty="0">
                          <a:solidFill>
                            <a:schemeClr val="tx1"/>
                          </a:solidFill>
                        </a:rPr>
                        <a:t>クリームパン</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kumimoji="1" lang="ja-JP" altLang="en-US" sz="1200" dirty="0">
                          <a:solidFill>
                            <a:schemeClr val="tx1"/>
                          </a:solidFill>
                        </a:rPr>
                        <a:t>フランクフルト</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627677124"/>
                  </a:ext>
                </a:extLst>
              </a:tr>
              <a:tr h="831399">
                <a:tc>
                  <a:txBody>
                    <a:bodyPr/>
                    <a:lstStyle/>
                    <a:p>
                      <a:endParaRPr kumimoji="1" lang="ja-JP" alt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kumimoji="1" lang="ja-JP" alt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kumimoji="1" lang="ja-JP" altLang="en-US">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kumimoji="1" lang="ja-JP" altLang="en-US">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kumimoji="1" lang="ja-JP" altLang="en-US">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kumimoji="1" lang="ja-JP" altLang="en-US">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kumimoji="1" lang="ja-JP" altLang="en-US">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kumimoji="1" lang="ja-JP" altLang="en-US">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60062491"/>
                  </a:ext>
                </a:extLst>
              </a:tr>
              <a:tr h="424998">
                <a:tc>
                  <a:txBody>
                    <a:bodyPr/>
                    <a:lstStyle/>
                    <a:p>
                      <a:pPr algn="r"/>
                      <a:r>
                        <a:rPr kumimoji="1" lang="ja-JP" altLang="en-US" sz="1400" dirty="0">
                          <a:solidFill>
                            <a:schemeClr val="tx1"/>
                          </a:solidFill>
                        </a:rPr>
                        <a:t>￥</a:t>
                      </a:r>
                      <a:r>
                        <a:rPr kumimoji="1" lang="en-US" altLang="ja-JP" sz="1400" dirty="0">
                          <a:solidFill>
                            <a:schemeClr val="tx1"/>
                          </a:solidFill>
                        </a:rPr>
                        <a:t>70</a:t>
                      </a:r>
                      <a:endParaRPr kumimoji="1" lang="ja-JP" altLang="en-US" sz="14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kumimoji="1" lang="ja-JP" altLang="en-US" sz="1400" dirty="0">
                          <a:solidFill>
                            <a:schemeClr val="tx1"/>
                          </a:solidFill>
                        </a:rPr>
                        <a:t>￥</a:t>
                      </a:r>
                      <a:r>
                        <a:rPr kumimoji="1" lang="en-US" altLang="ja-JP" sz="1400" dirty="0">
                          <a:solidFill>
                            <a:schemeClr val="tx1"/>
                          </a:solidFill>
                        </a:rPr>
                        <a:t>300</a:t>
                      </a:r>
                      <a:endParaRPr kumimoji="1" lang="ja-JP" altLang="en-US" sz="14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kumimoji="1" lang="ja-JP" altLang="en-US" sz="1400" dirty="0">
                          <a:solidFill>
                            <a:schemeClr val="tx1"/>
                          </a:solidFill>
                        </a:rPr>
                        <a:t>￥</a:t>
                      </a:r>
                      <a:r>
                        <a:rPr kumimoji="1" lang="en-US" altLang="ja-JP" sz="1400" dirty="0">
                          <a:solidFill>
                            <a:schemeClr val="tx1"/>
                          </a:solidFill>
                        </a:rPr>
                        <a:t>100</a:t>
                      </a:r>
                      <a:endParaRPr kumimoji="1" lang="ja-JP" altLang="en-US" sz="14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kumimoji="1" lang="ja-JP" altLang="en-US" sz="1400" dirty="0">
                          <a:solidFill>
                            <a:schemeClr val="tx1"/>
                          </a:solidFill>
                        </a:rPr>
                        <a:t>￥</a:t>
                      </a:r>
                      <a:r>
                        <a:rPr kumimoji="1" lang="en-US" altLang="ja-JP" sz="1400" dirty="0">
                          <a:solidFill>
                            <a:schemeClr val="tx1"/>
                          </a:solidFill>
                        </a:rPr>
                        <a:t>150</a:t>
                      </a:r>
                      <a:endParaRPr kumimoji="1" lang="ja-JP" altLang="en-US" sz="14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kumimoji="1" lang="ja-JP" altLang="en-US" sz="1400" dirty="0">
                          <a:solidFill>
                            <a:schemeClr val="tx1"/>
                          </a:solidFill>
                        </a:rPr>
                        <a:t>￥</a:t>
                      </a:r>
                      <a:r>
                        <a:rPr kumimoji="1" lang="en-US" altLang="ja-JP" sz="1400" dirty="0">
                          <a:solidFill>
                            <a:schemeClr val="tx1"/>
                          </a:solidFill>
                        </a:rPr>
                        <a:t>70</a:t>
                      </a:r>
                      <a:endParaRPr kumimoji="1" lang="ja-JP" altLang="en-US" sz="14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kumimoji="1" lang="ja-JP" altLang="en-US" sz="1400" dirty="0">
                          <a:solidFill>
                            <a:schemeClr val="tx1"/>
                          </a:solidFill>
                        </a:rPr>
                        <a:t>￥</a:t>
                      </a:r>
                      <a:r>
                        <a:rPr kumimoji="1" lang="en-US" altLang="ja-JP" sz="1400" dirty="0">
                          <a:solidFill>
                            <a:schemeClr val="tx1"/>
                          </a:solidFill>
                        </a:rPr>
                        <a:t>60</a:t>
                      </a:r>
                      <a:endParaRPr kumimoji="1" lang="ja-JP" altLang="en-US" sz="14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kumimoji="1" lang="ja-JP" altLang="en-US" sz="1400" dirty="0">
                          <a:solidFill>
                            <a:schemeClr val="tx1"/>
                          </a:solidFill>
                        </a:rPr>
                        <a:t>￥</a:t>
                      </a:r>
                      <a:r>
                        <a:rPr kumimoji="1" lang="en-US" altLang="ja-JP" sz="1400" dirty="0">
                          <a:solidFill>
                            <a:schemeClr val="tx1"/>
                          </a:solidFill>
                        </a:rPr>
                        <a:t>60</a:t>
                      </a:r>
                      <a:endParaRPr kumimoji="1" lang="ja-JP" altLang="en-US" sz="14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kumimoji="1" lang="ja-JP" altLang="en-US" sz="1400" dirty="0">
                          <a:solidFill>
                            <a:schemeClr val="tx1"/>
                          </a:solidFill>
                        </a:rPr>
                        <a:t>￥</a:t>
                      </a:r>
                      <a:r>
                        <a:rPr kumimoji="1" lang="en-US" altLang="ja-JP" sz="1400" dirty="0">
                          <a:solidFill>
                            <a:schemeClr val="tx1"/>
                          </a:solidFill>
                        </a:rPr>
                        <a:t>50</a:t>
                      </a:r>
                      <a:endParaRPr kumimoji="1" lang="ja-JP" altLang="en-US" sz="14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756176075"/>
                  </a:ext>
                </a:extLst>
              </a:tr>
            </a:tbl>
          </a:graphicData>
        </a:graphic>
      </p:graphicFrame>
      <p:pic>
        <p:nvPicPr>
          <p:cNvPr id="25" name="図 24">
            <a:extLst>
              <a:ext uri="{FF2B5EF4-FFF2-40B4-BE49-F238E27FC236}">
                <a16:creationId xmlns:a16="http://schemas.microsoft.com/office/drawing/2014/main" id="{41CC3D51-AF58-F946-3678-2354CBC95D49}"/>
              </a:ext>
            </a:extLst>
          </p:cNvPr>
          <p:cNvPicPr>
            <a:picLocks noChangeAspect="1"/>
          </p:cNvPicPr>
          <p:nvPr/>
        </p:nvPicPr>
        <p:blipFill>
          <a:blip r:embed="rId2"/>
          <a:stretch>
            <a:fillRect/>
          </a:stretch>
        </p:blipFill>
        <p:spPr>
          <a:xfrm>
            <a:off x="1841111" y="1975040"/>
            <a:ext cx="537394" cy="434822"/>
          </a:xfrm>
          <a:prstGeom prst="rect">
            <a:avLst/>
          </a:prstGeom>
        </p:spPr>
      </p:pic>
      <p:pic>
        <p:nvPicPr>
          <p:cNvPr id="26" name="図 25">
            <a:extLst>
              <a:ext uri="{FF2B5EF4-FFF2-40B4-BE49-F238E27FC236}">
                <a16:creationId xmlns:a16="http://schemas.microsoft.com/office/drawing/2014/main" id="{CA7977AD-2BB5-29E6-E885-2FEDA7E57F09}"/>
              </a:ext>
            </a:extLst>
          </p:cNvPr>
          <p:cNvPicPr>
            <a:picLocks noChangeAspect="1"/>
          </p:cNvPicPr>
          <p:nvPr/>
        </p:nvPicPr>
        <p:blipFill>
          <a:blip r:embed="rId3"/>
          <a:stretch>
            <a:fillRect/>
          </a:stretch>
        </p:blipFill>
        <p:spPr>
          <a:xfrm>
            <a:off x="2793986" y="2006132"/>
            <a:ext cx="573965" cy="434822"/>
          </a:xfrm>
          <a:prstGeom prst="rect">
            <a:avLst/>
          </a:prstGeom>
        </p:spPr>
      </p:pic>
      <p:pic>
        <p:nvPicPr>
          <p:cNvPr id="29" name="図 28">
            <a:extLst>
              <a:ext uri="{FF2B5EF4-FFF2-40B4-BE49-F238E27FC236}">
                <a16:creationId xmlns:a16="http://schemas.microsoft.com/office/drawing/2014/main" id="{E8D052AA-5F64-854C-850A-B6B0B8AB04D0}"/>
              </a:ext>
            </a:extLst>
          </p:cNvPr>
          <p:cNvPicPr>
            <a:picLocks noChangeAspect="1"/>
          </p:cNvPicPr>
          <p:nvPr/>
        </p:nvPicPr>
        <p:blipFill>
          <a:blip r:embed="rId4"/>
          <a:stretch>
            <a:fillRect/>
          </a:stretch>
        </p:blipFill>
        <p:spPr>
          <a:xfrm>
            <a:off x="3728543" y="2007797"/>
            <a:ext cx="597118" cy="610689"/>
          </a:xfrm>
          <a:prstGeom prst="rect">
            <a:avLst/>
          </a:prstGeom>
        </p:spPr>
      </p:pic>
      <p:pic>
        <p:nvPicPr>
          <p:cNvPr id="33" name="図 32">
            <a:extLst>
              <a:ext uri="{FF2B5EF4-FFF2-40B4-BE49-F238E27FC236}">
                <a16:creationId xmlns:a16="http://schemas.microsoft.com/office/drawing/2014/main" id="{5A71E830-46DA-9442-AF75-530A515B8806}"/>
              </a:ext>
            </a:extLst>
          </p:cNvPr>
          <p:cNvPicPr>
            <a:picLocks noChangeAspect="1"/>
          </p:cNvPicPr>
          <p:nvPr/>
        </p:nvPicPr>
        <p:blipFill>
          <a:blip r:embed="rId5"/>
          <a:stretch>
            <a:fillRect/>
          </a:stretch>
        </p:blipFill>
        <p:spPr>
          <a:xfrm>
            <a:off x="4686253" y="2060667"/>
            <a:ext cx="582810" cy="464154"/>
          </a:xfrm>
          <a:prstGeom prst="rect">
            <a:avLst/>
          </a:prstGeom>
        </p:spPr>
      </p:pic>
      <p:pic>
        <p:nvPicPr>
          <p:cNvPr id="35" name="図 34">
            <a:extLst>
              <a:ext uri="{FF2B5EF4-FFF2-40B4-BE49-F238E27FC236}">
                <a16:creationId xmlns:a16="http://schemas.microsoft.com/office/drawing/2014/main" id="{716F6C13-CF45-9AC7-4035-F62ECC300C94}"/>
              </a:ext>
            </a:extLst>
          </p:cNvPr>
          <p:cNvPicPr>
            <a:picLocks noChangeAspect="1"/>
          </p:cNvPicPr>
          <p:nvPr/>
        </p:nvPicPr>
        <p:blipFill>
          <a:blip r:embed="rId6"/>
          <a:stretch>
            <a:fillRect/>
          </a:stretch>
        </p:blipFill>
        <p:spPr>
          <a:xfrm>
            <a:off x="5727310" y="2076213"/>
            <a:ext cx="737380" cy="464154"/>
          </a:xfrm>
          <a:prstGeom prst="rect">
            <a:avLst/>
          </a:prstGeom>
        </p:spPr>
      </p:pic>
      <p:pic>
        <p:nvPicPr>
          <p:cNvPr id="36" name="図 35">
            <a:extLst>
              <a:ext uri="{FF2B5EF4-FFF2-40B4-BE49-F238E27FC236}">
                <a16:creationId xmlns:a16="http://schemas.microsoft.com/office/drawing/2014/main" id="{23A0E8A3-C617-C777-6F9A-17755E1E1C8B}"/>
              </a:ext>
            </a:extLst>
          </p:cNvPr>
          <p:cNvPicPr>
            <a:picLocks noChangeAspect="1"/>
          </p:cNvPicPr>
          <p:nvPr/>
        </p:nvPicPr>
        <p:blipFill>
          <a:blip r:embed="rId7"/>
          <a:stretch>
            <a:fillRect/>
          </a:stretch>
        </p:blipFill>
        <p:spPr>
          <a:xfrm>
            <a:off x="6960871" y="2064876"/>
            <a:ext cx="505804" cy="522055"/>
          </a:xfrm>
          <a:prstGeom prst="rect">
            <a:avLst/>
          </a:prstGeom>
        </p:spPr>
      </p:pic>
      <p:pic>
        <p:nvPicPr>
          <p:cNvPr id="37" name="図 36">
            <a:extLst>
              <a:ext uri="{FF2B5EF4-FFF2-40B4-BE49-F238E27FC236}">
                <a16:creationId xmlns:a16="http://schemas.microsoft.com/office/drawing/2014/main" id="{78D60B3A-3E5B-00EC-FFB1-301173A25E8A}"/>
              </a:ext>
            </a:extLst>
          </p:cNvPr>
          <p:cNvPicPr>
            <a:picLocks noChangeAspect="1"/>
          </p:cNvPicPr>
          <p:nvPr/>
        </p:nvPicPr>
        <p:blipFill>
          <a:blip r:embed="rId8"/>
          <a:stretch>
            <a:fillRect/>
          </a:stretch>
        </p:blipFill>
        <p:spPr>
          <a:xfrm>
            <a:off x="7793327" y="2091264"/>
            <a:ext cx="676051" cy="421695"/>
          </a:xfrm>
          <a:prstGeom prst="rect">
            <a:avLst/>
          </a:prstGeom>
        </p:spPr>
      </p:pic>
      <p:pic>
        <p:nvPicPr>
          <p:cNvPr id="38" name="図 37">
            <a:extLst>
              <a:ext uri="{FF2B5EF4-FFF2-40B4-BE49-F238E27FC236}">
                <a16:creationId xmlns:a16="http://schemas.microsoft.com/office/drawing/2014/main" id="{CB171086-704C-F206-5DDA-986A62181581}"/>
              </a:ext>
            </a:extLst>
          </p:cNvPr>
          <p:cNvPicPr>
            <a:picLocks noChangeAspect="1"/>
          </p:cNvPicPr>
          <p:nvPr/>
        </p:nvPicPr>
        <p:blipFill>
          <a:blip r:embed="rId9"/>
          <a:stretch>
            <a:fillRect/>
          </a:stretch>
        </p:blipFill>
        <p:spPr>
          <a:xfrm>
            <a:off x="8763035" y="2027882"/>
            <a:ext cx="721033" cy="559106"/>
          </a:xfrm>
          <a:prstGeom prst="rect">
            <a:avLst/>
          </a:prstGeom>
        </p:spPr>
      </p:pic>
      <p:sp>
        <p:nvSpPr>
          <p:cNvPr id="39" name="テキスト ボックス 38">
            <a:extLst>
              <a:ext uri="{FF2B5EF4-FFF2-40B4-BE49-F238E27FC236}">
                <a16:creationId xmlns:a16="http://schemas.microsoft.com/office/drawing/2014/main" id="{C19E2449-ED9F-0295-9B9A-81FA2F54664D}"/>
              </a:ext>
            </a:extLst>
          </p:cNvPr>
          <p:cNvSpPr txBox="1"/>
          <p:nvPr/>
        </p:nvSpPr>
        <p:spPr>
          <a:xfrm>
            <a:off x="9807758" y="2770940"/>
            <a:ext cx="2301249" cy="369332"/>
          </a:xfrm>
          <a:prstGeom prst="rect">
            <a:avLst/>
          </a:prstGeom>
          <a:noFill/>
        </p:spPr>
        <p:txBody>
          <a:bodyPr wrap="square" rtlCol="0">
            <a:spAutoFit/>
          </a:bodyPr>
          <a:lstStyle/>
          <a:p>
            <a:r>
              <a:rPr kumimoji="1" lang="ja-JP" altLang="en-US" dirty="0"/>
              <a:t>←仕入れ単価</a:t>
            </a:r>
          </a:p>
        </p:txBody>
      </p:sp>
      <p:sp>
        <p:nvSpPr>
          <p:cNvPr id="5" name="テキスト ボックス 4">
            <a:extLst>
              <a:ext uri="{FF2B5EF4-FFF2-40B4-BE49-F238E27FC236}">
                <a16:creationId xmlns:a16="http://schemas.microsoft.com/office/drawing/2014/main" id="{9C2369FC-D234-FA5C-F62B-F66AD4090E5C}"/>
              </a:ext>
            </a:extLst>
          </p:cNvPr>
          <p:cNvSpPr txBox="1"/>
          <p:nvPr/>
        </p:nvSpPr>
        <p:spPr>
          <a:xfrm>
            <a:off x="39624" y="126803"/>
            <a:ext cx="1389888" cy="369332"/>
          </a:xfrm>
          <a:prstGeom prst="rect">
            <a:avLst/>
          </a:prstGeom>
          <a:noFill/>
          <a:ln>
            <a:solidFill>
              <a:schemeClr val="tx1"/>
            </a:solidFill>
          </a:ln>
        </p:spPr>
        <p:txBody>
          <a:bodyPr wrap="square" rtlCol="0">
            <a:spAutoFit/>
          </a:bodyPr>
          <a:lstStyle/>
          <a:p>
            <a:pPr algn="ctr"/>
            <a:r>
              <a:rPr kumimoji="1" lang="ja-JP" altLang="en-US" b="1" dirty="0"/>
              <a:t>回答例解説</a:t>
            </a:r>
          </a:p>
        </p:txBody>
      </p:sp>
      <p:grpSp>
        <p:nvGrpSpPr>
          <p:cNvPr id="6" name="グループ化 5">
            <a:extLst>
              <a:ext uri="{FF2B5EF4-FFF2-40B4-BE49-F238E27FC236}">
                <a16:creationId xmlns:a16="http://schemas.microsoft.com/office/drawing/2014/main" id="{14E63A7A-95A3-DB50-32C0-86542F88525C}"/>
              </a:ext>
            </a:extLst>
          </p:cNvPr>
          <p:cNvGrpSpPr/>
          <p:nvPr/>
        </p:nvGrpSpPr>
        <p:grpSpPr>
          <a:xfrm>
            <a:off x="2629460" y="789980"/>
            <a:ext cx="5941656" cy="646331"/>
            <a:chOff x="2597697" y="5679226"/>
            <a:chExt cx="5941656" cy="646331"/>
          </a:xfrm>
        </p:grpSpPr>
        <p:sp>
          <p:nvSpPr>
            <p:cNvPr id="7" name="テキスト ボックス 6">
              <a:extLst>
                <a:ext uri="{FF2B5EF4-FFF2-40B4-BE49-F238E27FC236}">
                  <a16:creationId xmlns:a16="http://schemas.microsoft.com/office/drawing/2014/main" id="{0EB2A906-62DA-ACD7-7045-3F158FCBF285}"/>
                </a:ext>
              </a:extLst>
            </p:cNvPr>
            <p:cNvSpPr txBox="1"/>
            <p:nvPr/>
          </p:nvSpPr>
          <p:spPr>
            <a:xfrm>
              <a:off x="2906649" y="5679226"/>
              <a:ext cx="5632704" cy="646331"/>
            </a:xfrm>
            <a:prstGeom prst="rect">
              <a:avLst/>
            </a:prstGeom>
            <a:noFill/>
          </p:spPr>
          <p:txBody>
            <a:bodyPr wrap="square" rtlCol="0">
              <a:spAutoFit/>
            </a:bodyPr>
            <a:lstStyle/>
            <a:p>
              <a:r>
                <a:rPr lang="ja-JP" altLang="en-US" b="1" dirty="0">
                  <a:solidFill>
                    <a:srgbClr val="0000CC"/>
                  </a:solidFill>
                </a:rPr>
                <a:t>上から損失金額が大きい順に並べる</a:t>
              </a:r>
              <a:endParaRPr lang="en-US" altLang="ja-JP" b="1" dirty="0">
                <a:solidFill>
                  <a:srgbClr val="0000CC"/>
                </a:solidFill>
              </a:endParaRPr>
            </a:p>
            <a:p>
              <a:r>
                <a:rPr lang="ja-JP" altLang="en-US" b="1" dirty="0">
                  <a:solidFill>
                    <a:srgbClr val="0000CC"/>
                  </a:solidFill>
                </a:rPr>
                <a:t>少数金額商品はその他にまとめる</a:t>
              </a:r>
              <a:endParaRPr lang="en-US" altLang="ja-JP" b="1" dirty="0">
                <a:solidFill>
                  <a:srgbClr val="0000CC"/>
                </a:solidFill>
              </a:endParaRPr>
            </a:p>
          </p:txBody>
        </p:sp>
        <p:pic>
          <p:nvPicPr>
            <p:cNvPr id="8" name="図 7">
              <a:extLst>
                <a:ext uri="{FF2B5EF4-FFF2-40B4-BE49-F238E27FC236}">
                  <a16:creationId xmlns:a16="http://schemas.microsoft.com/office/drawing/2014/main" id="{8A19AA6B-9B3F-724D-8144-203911BF6F27}"/>
                </a:ext>
              </a:extLst>
            </p:cNvPr>
            <p:cNvPicPr>
              <a:picLocks noChangeAspect="1" noChangeArrowheads="1"/>
            </p:cNvPicPr>
            <p:nvPr/>
          </p:nvPicPr>
          <p:blipFill>
            <a:blip r:embed="rId10">
              <a:extLst>
                <a:ext uri="{28A0092B-C50C-407E-A947-70E740481C1C}">
                  <a14:useLocalDpi xmlns:a14="http://schemas.microsoft.com/office/drawing/2010/main" val="0"/>
                </a:ext>
              </a:extLst>
            </a:blip>
            <a:stretch>
              <a:fillRect/>
            </a:stretch>
          </p:blipFill>
          <p:spPr bwMode="auto">
            <a:xfrm>
              <a:off x="2597697" y="5800366"/>
              <a:ext cx="231990" cy="40405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77892066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 4">
            <a:extLst>
              <a:ext uri="{FF2B5EF4-FFF2-40B4-BE49-F238E27FC236}">
                <a16:creationId xmlns:a16="http://schemas.microsoft.com/office/drawing/2014/main" id="{58E895D0-0547-6B96-04E5-04D27C10CA3A}"/>
              </a:ext>
            </a:extLst>
          </p:cNvPr>
          <p:cNvGraphicFramePr>
            <a:graphicFrameLocks noGrp="1"/>
          </p:cNvGraphicFramePr>
          <p:nvPr>
            <p:extLst>
              <p:ext uri="{D42A27DB-BD31-4B8C-83A1-F6EECF244321}">
                <p14:modId xmlns:p14="http://schemas.microsoft.com/office/powerpoint/2010/main" val="871726063"/>
              </p:ext>
            </p:extLst>
          </p:nvPr>
        </p:nvGraphicFramePr>
        <p:xfrm>
          <a:off x="1343025" y="3023858"/>
          <a:ext cx="4999773" cy="2595880"/>
        </p:xfrm>
        <a:graphic>
          <a:graphicData uri="http://schemas.openxmlformats.org/drawingml/2006/table">
            <a:tbl>
              <a:tblPr firstRow="1" bandRow="1">
                <a:tableStyleId>{5C22544A-7EE6-4342-B048-85BDC9FD1C3A}</a:tableStyleId>
              </a:tblPr>
              <a:tblGrid>
                <a:gridCol w="1885950">
                  <a:extLst>
                    <a:ext uri="{9D8B030D-6E8A-4147-A177-3AD203B41FA5}">
                      <a16:colId xmlns:a16="http://schemas.microsoft.com/office/drawing/2014/main" val="1475416007"/>
                    </a:ext>
                  </a:extLst>
                </a:gridCol>
                <a:gridCol w="1447232">
                  <a:extLst>
                    <a:ext uri="{9D8B030D-6E8A-4147-A177-3AD203B41FA5}">
                      <a16:colId xmlns:a16="http://schemas.microsoft.com/office/drawing/2014/main" val="403357445"/>
                    </a:ext>
                  </a:extLst>
                </a:gridCol>
                <a:gridCol w="1666591">
                  <a:extLst>
                    <a:ext uri="{9D8B030D-6E8A-4147-A177-3AD203B41FA5}">
                      <a16:colId xmlns:a16="http://schemas.microsoft.com/office/drawing/2014/main" val="2067756931"/>
                    </a:ext>
                  </a:extLst>
                </a:gridCol>
              </a:tblGrid>
              <a:tr h="370840">
                <a:tc>
                  <a:txBody>
                    <a:bodyPr/>
                    <a:lstStyle/>
                    <a:p>
                      <a:pPr algn="ctr"/>
                      <a:r>
                        <a:rPr kumimoji="1" lang="ja-JP" altLang="en-US" dirty="0">
                          <a:solidFill>
                            <a:schemeClr val="tx1"/>
                          </a:solidFill>
                        </a:rPr>
                        <a:t>品物</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kumimoji="1" lang="ja-JP" altLang="en-US" dirty="0">
                          <a:solidFill>
                            <a:schemeClr val="tx1"/>
                          </a:solidFill>
                        </a:rPr>
                        <a:t>損失数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kumimoji="1" lang="ja-JP" altLang="en-US" dirty="0">
                          <a:solidFill>
                            <a:schemeClr val="tx1"/>
                          </a:solidFill>
                        </a:rPr>
                        <a:t>累積損失数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628501922"/>
                  </a:ext>
                </a:extLst>
              </a:tr>
              <a:tr h="370840">
                <a:tc>
                  <a:txBody>
                    <a:bodyPr/>
                    <a:lstStyle/>
                    <a:p>
                      <a:r>
                        <a:rPr kumimoji="1" lang="ja-JP" altLang="en-US" dirty="0">
                          <a:solidFill>
                            <a:schemeClr val="tx1"/>
                          </a:solidFill>
                        </a:rPr>
                        <a:t>おにぎり</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kumimoji="1" lang="en-US" altLang="ja-JP" dirty="0">
                          <a:solidFill>
                            <a:schemeClr val="tx1"/>
                          </a:solidFill>
                        </a:rPr>
                        <a:t>26</a:t>
                      </a:r>
                      <a:endParaRPr kumimoji="1" lang="ja-JP" alt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kumimoji="1" lang="en-US" altLang="ja-JP" dirty="0">
                          <a:solidFill>
                            <a:schemeClr val="tx1"/>
                          </a:solidFill>
                        </a:rPr>
                        <a:t>26</a:t>
                      </a:r>
                      <a:endParaRPr kumimoji="1" lang="ja-JP" alt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065690605"/>
                  </a:ext>
                </a:extLst>
              </a:tr>
              <a:tr h="370840">
                <a:tc>
                  <a:txBody>
                    <a:bodyPr/>
                    <a:lstStyle/>
                    <a:p>
                      <a:r>
                        <a:rPr kumimoji="1" lang="ja-JP" altLang="en-US" dirty="0">
                          <a:solidFill>
                            <a:schemeClr val="tx1"/>
                          </a:solidFill>
                        </a:rPr>
                        <a:t>弁当</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kumimoji="1" lang="en-US" altLang="ja-JP" dirty="0">
                          <a:solidFill>
                            <a:schemeClr val="tx1"/>
                          </a:solidFill>
                        </a:rPr>
                        <a:t>13</a:t>
                      </a:r>
                      <a:endParaRPr kumimoji="1" lang="ja-JP" alt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kumimoji="1" lang="en-US" altLang="ja-JP" dirty="0">
                          <a:solidFill>
                            <a:schemeClr val="tx1"/>
                          </a:solidFill>
                        </a:rPr>
                        <a:t>39</a:t>
                      </a:r>
                      <a:endParaRPr kumimoji="1" lang="ja-JP" alt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792844327"/>
                  </a:ext>
                </a:extLst>
              </a:tr>
              <a:tr h="370840">
                <a:tc>
                  <a:txBody>
                    <a:bodyPr/>
                    <a:lstStyle/>
                    <a:p>
                      <a:r>
                        <a:rPr kumimoji="1" lang="ja-JP" altLang="en-US" dirty="0">
                          <a:solidFill>
                            <a:schemeClr val="tx1"/>
                          </a:solidFill>
                        </a:rPr>
                        <a:t>バナナ</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kumimoji="1" lang="en-US" altLang="ja-JP" dirty="0">
                          <a:solidFill>
                            <a:schemeClr val="tx1"/>
                          </a:solidFill>
                        </a:rPr>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kumimoji="1" lang="en-US" altLang="ja-JP" dirty="0">
                          <a:solidFill>
                            <a:schemeClr val="tx1"/>
                          </a:solidFill>
                        </a:rPr>
                        <a:t>45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772171811"/>
                  </a:ext>
                </a:extLst>
              </a:tr>
              <a:tr h="370840">
                <a:tc>
                  <a:txBody>
                    <a:bodyPr/>
                    <a:lstStyle/>
                    <a:p>
                      <a:r>
                        <a:rPr kumimoji="1" lang="ja-JP" altLang="en-US" dirty="0">
                          <a:solidFill>
                            <a:schemeClr val="tx1"/>
                          </a:solidFill>
                        </a:rPr>
                        <a:t>サンドウィッチ</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kumimoji="1" lang="en-US" altLang="ja-JP" dirty="0">
                          <a:solidFill>
                            <a:schemeClr val="tx1"/>
                          </a:solidFill>
                        </a:rPr>
                        <a:t>5</a:t>
                      </a:r>
                      <a:endParaRPr kumimoji="1" lang="ja-JP" alt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kumimoji="1" lang="en-US" altLang="ja-JP" dirty="0">
                          <a:solidFill>
                            <a:schemeClr val="tx1"/>
                          </a:solidFill>
                        </a:rPr>
                        <a:t>50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673801640"/>
                  </a:ext>
                </a:extLst>
              </a:tr>
              <a:tr h="370840">
                <a:tc>
                  <a:txBody>
                    <a:bodyPr/>
                    <a:lstStyle/>
                    <a:p>
                      <a:r>
                        <a:rPr kumimoji="1" lang="ja-JP" altLang="en-US" dirty="0">
                          <a:solidFill>
                            <a:schemeClr val="tx1"/>
                          </a:solidFill>
                        </a:rPr>
                        <a:t>その他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kumimoji="1" lang="en-US" altLang="ja-JP" dirty="0">
                          <a:solidFill>
                            <a:schemeClr val="tx1"/>
                          </a:solidFill>
                        </a:rPr>
                        <a:t>10</a:t>
                      </a:r>
                      <a:endParaRPr kumimoji="1" lang="ja-JP" alt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kumimoji="1" lang="en-US" altLang="ja-JP" dirty="0">
                          <a:solidFill>
                            <a:schemeClr val="tx1"/>
                          </a:solidFill>
                        </a:rPr>
                        <a:t>60</a:t>
                      </a:r>
                      <a:endParaRPr kumimoji="1" lang="ja-JP" alt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487462"/>
                  </a:ext>
                </a:extLst>
              </a:tr>
              <a:tr h="370840">
                <a:tc>
                  <a:txBody>
                    <a:bodyPr/>
                    <a:lstStyle/>
                    <a:p>
                      <a:r>
                        <a:rPr kumimoji="1" lang="ja-JP" altLang="en-US" b="1" dirty="0">
                          <a:solidFill>
                            <a:schemeClr val="tx1"/>
                          </a:solidFill>
                        </a:rPr>
                        <a:t>合計</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kumimoji="1" lang="en-US" altLang="ja-JP" b="1" dirty="0">
                          <a:solidFill>
                            <a:schemeClr val="tx1"/>
                          </a:solidFill>
                        </a:rPr>
                        <a:t>60</a:t>
                      </a:r>
                      <a:endParaRPr kumimoji="1" lang="ja-JP" altLang="en-US"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kumimoji="1" lang="en-US" altLang="ja-JP" b="1" dirty="0">
                          <a:solidFill>
                            <a:schemeClr val="tx1"/>
                          </a:solidFill>
                        </a:rPr>
                        <a:t>60</a:t>
                      </a:r>
                      <a:endParaRPr kumimoji="1" lang="ja-JP" altLang="en-US"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54566258"/>
                  </a:ext>
                </a:extLst>
              </a:tr>
            </a:tbl>
          </a:graphicData>
        </a:graphic>
      </p:graphicFrame>
      <p:pic>
        <p:nvPicPr>
          <p:cNvPr id="5" name="図 4">
            <a:extLst>
              <a:ext uri="{FF2B5EF4-FFF2-40B4-BE49-F238E27FC236}">
                <a16:creationId xmlns:a16="http://schemas.microsoft.com/office/drawing/2014/main" id="{98B0FB26-4F36-06D3-ED09-F37F10717E62}"/>
              </a:ext>
            </a:extLst>
          </p:cNvPr>
          <p:cNvPicPr>
            <a:picLocks noChangeAspect="1"/>
          </p:cNvPicPr>
          <p:nvPr/>
        </p:nvPicPr>
        <p:blipFill>
          <a:blip r:embed="rId2"/>
          <a:stretch>
            <a:fillRect/>
          </a:stretch>
        </p:blipFill>
        <p:spPr>
          <a:xfrm>
            <a:off x="1598795" y="1738582"/>
            <a:ext cx="537394" cy="434822"/>
          </a:xfrm>
          <a:prstGeom prst="rect">
            <a:avLst/>
          </a:prstGeom>
        </p:spPr>
      </p:pic>
      <p:pic>
        <p:nvPicPr>
          <p:cNvPr id="6" name="図 5">
            <a:extLst>
              <a:ext uri="{FF2B5EF4-FFF2-40B4-BE49-F238E27FC236}">
                <a16:creationId xmlns:a16="http://schemas.microsoft.com/office/drawing/2014/main" id="{A1050448-1C91-A4D6-F750-BE5DB6E335CA}"/>
              </a:ext>
            </a:extLst>
          </p:cNvPr>
          <p:cNvPicPr>
            <a:picLocks noChangeAspect="1"/>
          </p:cNvPicPr>
          <p:nvPr/>
        </p:nvPicPr>
        <p:blipFill>
          <a:blip r:embed="rId3"/>
          <a:stretch>
            <a:fillRect/>
          </a:stretch>
        </p:blipFill>
        <p:spPr>
          <a:xfrm>
            <a:off x="2404884" y="1731511"/>
            <a:ext cx="573965" cy="434822"/>
          </a:xfrm>
          <a:prstGeom prst="rect">
            <a:avLst/>
          </a:prstGeom>
        </p:spPr>
      </p:pic>
      <p:pic>
        <p:nvPicPr>
          <p:cNvPr id="7" name="図 6">
            <a:extLst>
              <a:ext uri="{FF2B5EF4-FFF2-40B4-BE49-F238E27FC236}">
                <a16:creationId xmlns:a16="http://schemas.microsoft.com/office/drawing/2014/main" id="{54568927-2936-3E50-6301-A1A5F1A6D467}"/>
              </a:ext>
            </a:extLst>
          </p:cNvPr>
          <p:cNvPicPr>
            <a:picLocks noChangeAspect="1"/>
          </p:cNvPicPr>
          <p:nvPr/>
        </p:nvPicPr>
        <p:blipFill>
          <a:blip r:embed="rId4"/>
          <a:stretch>
            <a:fillRect/>
          </a:stretch>
        </p:blipFill>
        <p:spPr>
          <a:xfrm>
            <a:off x="3249812" y="1707400"/>
            <a:ext cx="597118" cy="610689"/>
          </a:xfrm>
          <a:prstGeom prst="rect">
            <a:avLst/>
          </a:prstGeom>
        </p:spPr>
      </p:pic>
      <p:pic>
        <p:nvPicPr>
          <p:cNvPr id="8" name="図 7">
            <a:extLst>
              <a:ext uri="{FF2B5EF4-FFF2-40B4-BE49-F238E27FC236}">
                <a16:creationId xmlns:a16="http://schemas.microsoft.com/office/drawing/2014/main" id="{6A2A119C-8432-07DC-D96A-250EECEDDDC9}"/>
              </a:ext>
            </a:extLst>
          </p:cNvPr>
          <p:cNvPicPr>
            <a:picLocks noChangeAspect="1"/>
          </p:cNvPicPr>
          <p:nvPr/>
        </p:nvPicPr>
        <p:blipFill>
          <a:blip r:embed="rId5"/>
          <a:stretch>
            <a:fillRect/>
          </a:stretch>
        </p:blipFill>
        <p:spPr>
          <a:xfrm>
            <a:off x="4195516" y="1629201"/>
            <a:ext cx="582810" cy="464154"/>
          </a:xfrm>
          <a:prstGeom prst="rect">
            <a:avLst/>
          </a:prstGeom>
        </p:spPr>
      </p:pic>
      <p:pic>
        <p:nvPicPr>
          <p:cNvPr id="9" name="図 8">
            <a:extLst>
              <a:ext uri="{FF2B5EF4-FFF2-40B4-BE49-F238E27FC236}">
                <a16:creationId xmlns:a16="http://schemas.microsoft.com/office/drawing/2014/main" id="{B93E9BCD-749E-2435-AC73-D3477A771319}"/>
              </a:ext>
            </a:extLst>
          </p:cNvPr>
          <p:cNvPicPr>
            <a:picLocks noChangeAspect="1"/>
          </p:cNvPicPr>
          <p:nvPr/>
        </p:nvPicPr>
        <p:blipFill>
          <a:blip r:embed="rId6"/>
          <a:stretch>
            <a:fillRect/>
          </a:stretch>
        </p:blipFill>
        <p:spPr>
          <a:xfrm>
            <a:off x="4874601" y="1707400"/>
            <a:ext cx="737380" cy="464154"/>
          </a:xfrm>
          <a:prstGeom prst="rect">
            <a:avLst/>
          </a:prstGeom>
        </p:spPr>
      </p:pic>
      <p:pic>
        <p:nvPicPr>
          <p:cNvPr id="11" name="図 10">
            <a:extLst>
              <a:ext uri="{FF2B5EF4-FFF2-40B4-BE49-F238E27FC236}">
                <a16:creationId xmlns:a16="http://schemas.microsoft.com/office/drawing/2014/main" id="{73B363CC-7526-3525-8B50-2CD83E7E6826}"/>
              </a:ext>
            </a:extLst>
          </p:cNvPr>
          <p:cNvPicPr>
            <a:picLocks noChangeAspect="1"/>
          </p:cNvPicPr>
          <p:nvPr/>
        </p:nvPicPr>
        <p:blipFill>
          <a:blip r:embed="rId7"/>
          <a:stretch>
            <a:fillRect/>
          </a:stretch>
        </p:blipFill>
        <p:spPr>
          <a:xfrm>
            <a:off x="6105085" y="1661011"/>
            <a:ext cx="505804" cy="522055"/>
          </a:xfrm>
          <a:prstGeom prst="rect">
            <a:avLst/>
          </a:prstGeom>
        </p:spPr>
      </p:pic>
      <p:pic>
        <p:nvPicPr>
          <p:cNvPr id="12" name="図 11">
            <a:extLst>
              <a:ext uri="{FF2B5EF4-FFF2-40B4-BE49-F238E27FC236}">
                <a16:creationId xmlns:a16="http://schemas.microsoft.com/office/drawing/2014/main" id="{F5395A50-D6EC-A095-934C-280364E95BAA}"/>
              </a:ext>
            </a:extLst>
          </p:cNvPr>
          <p:cNvPicPr>
            <a:picLocks noChangeAspect="1"/>
          </p:cNvPicPr>
          <p:nvPr/>
        </p:nvPicPr>
        <p:blipFill>
          <a:blip r:embed="rId8"/>
          <a:stretch>
            <a:fillRect/>
          </a:stretch>
        </p:blipFill>
        <p:spPr>
          <a:xfrm>
            <a:off x="6848033" y="1686659"/>
            <a:ext cx="676051" cy="421695"/>
          </a:xfrm>
          <a:prstGeom prst="rect">
            <a:avLst/>
          </a:prstGeom>
        </p:spPr>
      </p:pic>
      <p:sp>
        <p:nvSpPr>
          <p:cNvPr id="13" name="テキスト ボックス 12">
            <a:extLst>
              <a:ext uri="{FF2B5EF4-FFF2-40B4-BE49-F238E27FC236}">
                <a16:creationId xmlns:a16="http://schemas.microsoft.com/office/drawing/2014/main" id="{C9477620-BDC7-8330-2940-DDAB2729F0C2}"/>
              </a:ext>
            </a:extLst>
          </p:cNvPr>
          <p:cNvSpPr txBox="1"/>
          <p:nvPr/>
        </p:nvSpPr>
        <p:spPr>
          <a:xfrm>
            <a:off x="1547981" y="2341245"/>
            <a:ext cx="895890" cy="276999"/>
          </a:xfrm>
          <a:prstGeom prst="rect">
            <a:avLst/>
          </a:prstGeom>
          <a:noFill/>
        </p:spPr>
        <p:txBody>
          <a:bodyPr wrap="square" rtlCol="0">
            <a:spAutoFit/>
          </a:bodyPr>
          <a:lstStyle/>
          <a:p>
            <a:r>
              <a:rPr kumimoji="1" lang="ja-JP" altLang="en-US" sz="1200" dirty="0"/>
              <a:t>￥</a:t>
            </a:r>
            <a:r>
              <a:rPr lang="en-US" altLang="ja-JP" sz="1200" dirty="0"/>
              <a:t>70</a:t>
            </a:r>
            <a:endParaRPr kumimoji="1" lang="ja-JP" altLang="en-US" sz="1200" dirty="0"/>
          </a:p>
        </p:txBody>
      </p:sp>
      <p:sp>
        <p:nvSpPr>
          <p:cNvPr id="14" name="テキスト ボックス 13">
            <a:extLst>
              <a:ext uri="{FF2B5EF4-FFF2-40B4-BE49-F238E27FC236}">
                <a16:creationId xmlns:a16="http://schemas.microsoft.com/office/drawing/2014/main" id="{C35E158D-FE3A-64C9-F05E-0BA3C95AA344}"/>
              </a:ext>
            </a:extLst>
          </p:cNvPr>
          <p:cNvSpPr txBox="1"/>
          <p:nvPr/>
        </p:nvSpPr>
        <p:spPr>
          <a:xfrm>
            <a:off x="2404884" y="2334174"/>
            <a:ext cx="895890" cy="276999"/>
          </a:xfrm>
          <a:prstGeom prst="rect">
            <a:avLst/>
          </a:prstGeom>
          <a:noFill/>
        </p:spPr>
        <p:txBody>
          <a:bodyPr wrap="square" rtlCol="0">
            <a:spAutoFit/>
          </a:bodyPr>
          <a:lstStyle/>
          <a:p>
            <a:r>
              <a:rPr kumimoji="1" lang="ja-JP" altLang="en-US" sz="1200" dirty="0"/>
              <a:t>￥</a:t>
            </a:r>
            <a:r>
              <a:rPr kumimoji="1" lang="en-US" altLang="ja-JP" sz="1200" dirty="0"/>
              <a:t>300</a:t>
            </a:r>
            <a:endParaRPr kumimoji="1" lang="ja-JP" altLang="en-US" sz="1200" dirty="0"/>
          </a:p>
        </p:txBody>
      </p:sp>
      <p:sp>
        <p:nvSpPr>
          <p:cNvPr id="15" name="テキスト ボックス 14">
            <a:extLst>
              <a:ext uri="{FF2B5EF4-FFF2-40B4-BE49-F238E27FC236}">
                <a16:creationId xmlns:a16="http://schemas.microsoft.com/office/drawing/2014/main" id="{6009EBD9-DA21-4992-E031-775659905E0E}"/>
              </a:ext>
            </a:extLst>
          </p:cNvPr>
          <p:cNvSpPr txBox="1"/>
          <p:nvPr/>
        </p:nvSpPr>
        <p:spPr>
          <a:xfrm>
            <a:off x="3261787" y="2350259"/>
            <a:ext cx="895890" cy="276999"/>
          </a:xfrm>
          <a:prstGeom prst="rect">
            <a:avLst/>
          </a:prstGeom>
          <a:noFill/>
        </p:spPr>
        <p:txBody>
          <a:bodyPr wrap="square" rtlCol="0">
            <a:spAutoFit/>
          </a:bodyPr>
          <a:lstStyle/>
          <a:p>
            <a:r>
              <a:rPr kumimoji="1" lang="ja-JP" altLang="en-US" sz="1200" dirty="0"/>
              <a:t>￥</a:t>
            </a:r>
            <a:r>
              <a:rPr kumimoji="1" lang="en-US" altLang="ja-JP" sz="1200" dirty="0"/>
              <a:t>100</a:t>
            </a:r>
            <a:endParaRPr kumimoji="1" lang="ja-JP" altLang="en-US" sz="1200" dirty="0"/>
          </a:p>
        </p:txBody>
      </p:sp>
      <p:sp>
        <p:nvSpPr>
          <p:cNvPr id="16" name="テキスト ボックス 15">
            <a:extLst>
              <a:ext uri="{FF2B5EF4-FFF2-40B4-BE49-F238E27FC236}">
                <a16:creationId xmlns:a16="http://schemas.microsoft.com/office/drawing/2014/main" id="{916BAE73-2258-37BE-5500-CE8271C94FB5}"/>
              </a:ext>
            </a:extLst>
          </p:cNvPr>
          <p:cNvSpPr txBox="1"/>
          <p:nvPr/>
        </p:nvSpPr>
        <p:spPr>
          <a:xfrm>
            <a:off x="4132805" y="2314065"/>
            <a:ext cx="895890" cy="276999"/>
          </a:xfrm>
          <a:prstGeom prst="rect">
            <a:avLst/>
          </a:prstGeom>
          <a:noFill/>
        </p:spPr>
        <p:txBody>
          <a:bodyPr wrap="square" rtlCol="0">
            <a:spAutoFit/>
          </a:bodyPr>
          <a:lstStyle/>
          <a:p>
            <a:r>
              <a:rPr kumimoji="1" lang="ja-JP" altLang="en-US" sz="1200" dirty="0"/>
              <a:t>￥</a:t>
            </a:r>
            <a:r>
              <a:rPr kumimoji="1" lang="en-US" altLang="ja-JP" sz="1200" dirty="0"/>
              <a:t>150</a:t>
            </a:r>
            <a:endParaRPr kumimoji="1" lang="ja-JP" altLang="en-US" sz="1200" dirty="0"/>
          </a:p>
        </p:txBody>
      </p:sp>
      <p:sp>
        <p:nvSpPr>
          <p:cNvPr id="17" name="テキスト ボックス 16">
            <a:extLst>
              <a:ext uri="{FF2B5EF4-FFF2-40B4-BE49-F238E27FC236}">
                <a16:creationId xmlns:a16="http://schemas.microsoft.com/office/drawing/2014/main" id="{CE0503A0-9C9F-3B9F-5B2C-51FCF7676A8B}"/>
              </a:ext>
            </a:extLst>
          </p:cNvPr>
          <p:cNvSpPr txBox="1"/>
          <p:nvPr/>
        </p:nvSpPr>
        <p:spPr>
          <a:xfrm>
            <a:off x="4989708" y="2314065"/>
            <a:ext cx="895890" cy="276999"/>
          </a:xfrm>
          <a:prstGeom prst="rect">
            <a:avLst/>
          </a:prstGeom>
          <a:noFill/>
        </p:spPr>
        <p:txBody>
          <a:bodyPr wrap="square" rtlCol="0">
            <a:spAutoFit/>
          </a:bodyPr>
          <a:lstStyle/>
          <a:p>
            <a:r>
              <a:rPr kumimoji="1" lang="ja-JP" altLang="en-US" sz="1200" dirty="0"/>
              <a:t>￥</a:t>
            </a:r>
            <a:r>
              <a:rPr kumimoji="1" lang="en-US" altLang="ja-JP" sz="1200" dirty="0"/>
              <a:t>7</a:t>
            </a:r>
            <a:r>
              <a:rPr lang="en-US" altLang="ja-JP" sz="1200" dirty="0"/>
              <a:t>0</a:t>
            </a:r>
            <a:endParaRPr kumimoji="1" lang="ja-JP" altLang="en-US" sz="1200" dirty="0"/>
          </a:p>
        </p:txBody>
      </p:sp>
      <p:sp>
        <p:nvSpPr>
          <p:cNvPr id="19" name="テキスト ボックス 18">
            <a:extLst>
              <a:ext uri="{FF2B5EF4-FFF2-40B4-BE49-F238E27FC236}">
                <a16:creationId xmlns:a16="http://schemas.microsoft.com/office/drawing/2014/main" id="{AA9E0D7C-4553-DCF7-B306-4A7860CF578A}"/>
              </a:ext>
            </a:extLst>
          </p:cNvPr>
          <p:cNvSpPr txBox="1"/>
          <p:nvPr/>
        </p:nvSpPr>
        <p:spPr>
          <a:xfrm>
            <a:off x="6944680" y="2296606"/>
            <a:ext cx="895890" cy="276999"/>
          </a:xfrm>
          <a:prstGeom prst="rect">
            <a:avLst/>
          </a:prstGeom>
          <a:noFill/>
        </p:spPr>
        <p:txBody>
          <a:bodyPr wrap="square" rtlCol="0">
            <a:spAutoFit/>
          </a:bodyPr>
          <a:lstStyle/>
          <a:p>
            <a:r>
              <a:rPr kumimoji="1" lang="ja-JP" altLang="en-US" sz="1200" dirty="0"/>
              <a:t>￥</a:t>
            </a:r>
            <a:r>
              <a:rPr kumimoji="1" lang="en-US" altLang="ja-JP" sz="1200" dirty="0"/>
              <a:t>6</a:t>
            </a:r>
            <a:r>
              <a:rPr lang="en-US" altLang="ja-JP" sz="1200" dirty="0"/>
              <a:t>0</a:t>
            </a:r>
            <a:endParaRPr kumimoji="1" lang="ja-JP" altLang="en-US" sz="1200" dirty="0"/>
          </a:p>
        </p:txBody>
      </p:sp>
      <p:sp>
        <p:nvSpPr>
          <p:cNvPr id="20" name="テキスト ボックス 19">
            <a:extLst>
              <a:ext uri="{FF2B5EF4-FFF2-40B4-BE49-F238E27FC236}">
                <a16:creationId xmlns:a16="http://schemas.microsoft.com/office/drawing/2014/main" id="{3F38EBAF-E458-499D-CA64-3ACC0A15AEA3}"/>
              </a:ext>
            </a:extLst>
          </p:cNvPr>
          <p:cNvSpPr txBox="1"/>
          <p:nvPr/>
        </p:nvSpPr>
        <p:spPr>
          <a:xfrm>
            <a:off x="6105085" y="2272075"/>
            <a:ext cx="895890" cy="276999"/>
          </a:xfrm>
          <a:prstGeom prst="rect">
            <a:avLst/>
          </a:prstGeom>
          <a:noFill/>
        </p:spPr>
        <p:txBody>
          <a:bodyPr wrap="square" rtlCol="0">
            <a:spAutoFit/>
          </a:bodyPr>
          <a:lstStyle/>
          <a:p>
            <a:r>
              <a:rPr kumimoji="1" lang="ja-JP" altLang="en-US" sz="1200" dirty="0"/>
              <a:t>￥</a:t>
            </a:r>
            <a:r>
              <a:rPr kumimoji="1" lang="en-US" altLang="ja-JP" sz="1200" dirty="0"/>
              <a:t>6</a:t>
            </a:r>
            <a:r>
              <a:rPr lang="en-US" altLang="ja-JP" sz="1200" dirty="0"/>
              <a:t>0</a:t>
            </a:r>
            <a:endParaRPr kumimoji="1" lang="ja-JP" altLang="en-US" sz="1200" dirty="0"/>
          </a:p>
        </p:txBody>
      </p:sp>
      <p:pic>
        <p:nvPicPr>
          <p:cNvPr id="21" name="図 20">
            <a:extLst>
              <a:ext uri="{FF2B5EF4-FFF2-40B4-BE49-F238E27FC236}">
                <a16:creationId xmlns:a16="http://schemas.microsoft.com/office/drawing/2014/main" id="{646B00E9-6B47-CCB2-10AF-F82EE13947C3}"/>
              </a:ext>
            </a:extLst>
          </p:cNvPr>
          <p:cNvPicPr>
            <a:picLocks noChangeAspect="1"/>
          </p:cNvPicPr>
          <p:nvPr/>
        </p:nvPicPr>
        <p:blipFill>
          <a:blip r:embed="rId9"/>
          <a:stretch>
            <a:fillRect/>
          </a:stretch>
        </p:blipFill>
        <p:spPr>
          <a:xfrm>
            <a:off x="7744741" y="1598313"/>
            <a:ext cx="721033" cy="559106"/>
          </a:xfrm>
          <a:prstGeom prst="rect">
            <a:avLst/>
          </a:prstGeom>
        </p:spPr>
      </p:pic>
      <p:sp>
        <p:nvSpPr>
          <p:cNvPr id="22" name="テキスト ボックス 21">
            <a:extLst>
              <a:ext uri="{FF2B5EF4-FFF2-40B4-BE49-F238E27FC236}">
                <a16:creationId xmlns:a16="http://schemas.microsoft.com/office/drawing/2014/main" id="{39AC254B-DB35-2FA4-A741-6ECDECAA18BD}"/>
              </a:ext>
            </a:extLst>
          </p:cNvPr>
          <p:cNvSpPr txBox="1"/>
          <p:nvPr/>
        </p:nvSpPr>
        <p:spPr>
          <a:xfrm>
            <a:off x="7889961" y="2321139"/>
            <a:ext cx="895890" cy="276999"/>
          </a:xfrm>
          <a:prstGeom prst="rect">
            <a:avLst/>
          </a:prstGeom>
          <a:noFill/>
        </p:spPr>
        <p:txBody>
          <a:bodyPr wrap="square" rtlCol="0">
            <a:spAutoFit/>
          </a:bodyPr>
          <a:lstStyle/>
          <a:p>
            <a:r>
              <a:rPr kumimoji="1" lang="ja-JP" altLang="en-US" sz="1200" dirty="0"/>
              <a:t>￥</a:t>
            </a:r>
            <a:r>
              <a:rPr lang="en-US" altLang="ja-JP" sz="1200" dirty="0"/>
              <a:t>50</a:t>
            </a:r>
            <a:endParaRPr kumimoji="1" lang="ja-JP" altLang="en-US" sz="1200" dirty="0"/>
          </a:p>
        </p:txBody>
      </p:sp>
      <p:sp>
        <p:nvSpPr>
          <p:cNvPr id="2" name="テキスト ボックス 1">
            <a:extLst>
              <a:ext uri="{FF2B5EF4-FFF2-40B4-BE49-F238E27FC236}">
                <a16:creationId xmlns:a16="http://schemas.microsoft.com/office/drawing/2014/main" id="{B5EC08E6-6586-12E3-5A7E-AEC7166DEC48}"/>
              </a:ext>
            </a:extLst>
          </p:cNvPr>
          <p:cNvSpPr txBox="1"/>
          <p:nvPr/>
        </p:nvSpPr>
        <p:spPr>
          <a:xfrm>
            <a:off x="1369069" y="5862449"/>
            <a:ext cx="5816989" cy="307777"/>
          </a:xfrm>
          <a:prstGeom prst="rect">
            <a:avLst/>
          </a:prstGeom>
          <a:noFill/>
        </p:spPr>
        <p:txBody>
          <a:bodyPr wrap="square" rtlCol="0">
            <a:spAutoFit/>
          </a:bodyPr>
          <a:lstStyle/>
          <a:p>
            <a:r>
              <a:rPr kumimoji="1" lang="ja-JP" altLang="en-US" sz="1400" dirty="0"/>
              <a:t>その他：あんぱん、クリームパン、ヨーグルト、フランクフルト</a:t>
            </a:r>
          </a:p>
        </p:txBody>
      </p:sp>
      <p:sp>
        <p:nvSpPr>
          <p:cNvPr id="10" name="テキスト ボックス 9">
            <a:extLst>
              <a:ext uri="{FF2B5EF4-FFF2-40B4-BE49-F238E27FC236}">
                <a16:creationId xmlns:a16="http://schemas.microsoft.com/office/drawing/2014/main" id="{DFE4AAAC-1510-7EE9-ED89-C54FF55713F8}"/>
              </a:ext>
            </a:extLst>
          </p:cNvPr>
          <p:cNvSpPr txBox="1"/>
          <p:nvPr/>
        </p:nvSpPr>
        <p:spPr>
          <a:xfrm>
            <a:off x="1269046" y="504799"/>
            <a:ext cx="9360854" cy="923330"/>
          </a:xfrm>
          <a:prstGeom prst="rect">
            <a:avLst/>
          </a:prstGeom>
          <a:noFill/>
        </p:spPr>
        <p:txBody>
          <a:bodyPr wrap="square" rtlCol="0">
            <a:spAutoFit/>
          </a:bodyPr>
          <a:lstStyle/>
          <a:p>
            <a:r>
              <a:rPr kumimoji="1" lang="ja-JP" altLang="en-US" dirty="0"/>
              <a:t>パレート展開するために品物を並び替え、表作成をした。</a:t>
            </a:r>
            <a:endParaRPr kumimoji="1" lang="en-US" altLang="ja-JP" dirty="0"/>
          </a:p>
          <a:p>
            <a:r>
              <a:rPr lang="ja-JP" altLang="en-US" dirty="0"/>
              <a:t>ポイント・・上から損失金額が大きい順にする。</a:t>
            </a:r>
            <a:endParaRPr lang="en-US" altLang="ja-JP" dirty="0"/>
          </a:p>
          <a:p>
            <a:r>
              <a:rPr kumimoji="1" lang="ja-JP" altLang="en-US" dirty="0"/>
              <a:t>　　　　・・小さい金額の品はその他にまとめる。</a:t>
            </a:r>
          </a:p>
        </p:txBody>
      </p:sp>
      <p:cxnSp>
        <p:nvCxnSpPr>
          <p:cNvPr id="23" name="直線矢印コネクタ 22">
            <a:extLst>
              <a:ext uri="{FF2B5EF4-FFF2-40B4-BE49-F238E27FC236}">
                <a16:creationId xmlns:a16="http://schemas.microsoft.com/office/drawing/2014/main" id="{1A305DEC-9E82-5928-41C2-2A79C35F42D1}"/>
              </a:ext>
            </a:extLst>
          </p:cNvPr>
          <p:cNvCxnSpPr>
            <a:cxnSpLocks/>
          </p:cNvCxnSpPr>
          <p:nvPr/>
        </p:nvCxnSpPr>
        <p:spPr>
          <a:xfrm flipH="1">
            <a:off x="4609635" y="3684684"/>
            <a:ext cx="1012225" cy="264696"/>
          </a:xfrm>
          <a:prstGeom prst="straightConnector1">
            <a:avLst/>
          </a:prstGeom>
          <a:ln w="25400">
            <a:solidFill>
              <a:srgbClr val="0000CC"/>
            </a:solidFill>
            <a:tailEnd type="triangle"/>
          </a:ln>
        </p:spPr>
        <p:style>
          <a:lnRef idx="1">
            <a:schemeClr val="accent1"/>
          </a:lnRef>
          <a:fillRef idx="0">
            <a:schemeClr val="accent1"/>
          </a:fillRef>
          <a:effectRef idx="0">
            <a:schemeClr val="accent1"/>
          </a:effectRef>
          <a:fontRef idx="minor">
            <a:schemeClr val="tx1"/>
          </a:fontRef>
        </p:style>
      </p:cxnSp>
      <p:sp>
        <p:nvSpPr>
          <p:cNvPr id="24" name="テキスト ボックス 23">
            <a:extLst>
              <a:ext uri="{FF2B5EF4-FFF2-40B4-BE49-F238E27FC236}">
                <a16:creationId xmlns:a16="http://schemas.microsoft.com/office/drawing/2014/main" id="{30F88B49-527F-49DA-0586-DBF0F9FEBE8A}"/>
              </a:ext>
            </a:extLst>
          </p:cNvPr>
          <p:cNvSpPr txBox="1"/>
          <p:nvPr/>
        </p:nvSpPr>
        <p:spPr>
          <a:xfrm>
            <a:off x="4928043" y="3718547"/>
            <a:ext cx="388329" cy="461665"/>
          </a:xfrm>
          <a:prstGeom prst="rect">
            <a:avLst/>
          </a:prstGeom>
          <a:noFill/>
        </p:spPr>
        <p:txBody>
          <a:bodyPr wrap="square" rtlCol="0">
            <a:spAutoFit/>
          </a:bodyPr>
          <a:lstStyle/>
          <a:p>
            <a:pPr algn="ctr"/>
            <a:r>
              <a:rPr lang="en-US" altLang="ja-JP" sz="2400" b="1" dirty="0">
                <a:solidFill>
                  <a:srgbClr val="0000CC"/>
                </a:solidFill>
              </a:rPr>
              <a:t>+</a:t>
            </a:r>
            <a:endParaRPr kumimoji="1" lang="ja-JP" altLang="en-US" sz="2400" b="1" dirty="0">
              <a:solidFill>
                <a:srgbClr val="0000CC"/>
              </a:solidFill>
            </a:endParaRPr>
          </a:p>
        </p:txBody>
      </p:sp>
      <p:cxnSp>
        <p:nvCxnSpPr>
          <p:cNvPr id="25" name="直線矢印コネクタ 24">
            <a:extLst>
              <a:ext uri="{FF2B5EF4-FFF2-40B4-BE49-F238E27FC236}">
                <a16:creationId xmlns:a16="http://schemas.microsoft.com/office/drawing/2014/main" id="{DF24640E-0C2B-B2ED-46E2-D142319C34DE}"/>
              </a:ext>
            </a:extLst>
          </p:cNvPr>
          <p:cNvCxnSpPr>
            <a:cxnSpLocks/>
          </p:cNvCxnSpPr>
          <p:nvPr/>
        </p:nvCxnSpPr>
        <p:spPr>
          <a:xfrm flipV="1">
            <a:off x="5579941" y="3955409"/>
            <a:ext cx="337382" cy="6046"/>
          </a:xfrm>
          <a:prstGeom prst="straightConnector1">
            <a:avLst/>
          </a:prstGeom>
          <a:ln w="25400">
            <a:solidFill>
              <a:srgbClr val="0000CC"/>
            </a:solidFill>
            <a:tailEnd type="triangle"/>
          </a:ln>
        </p:spPr>
        <p:style>
          <a:lnRef idx="1">
            <a:schemeClr val="accent1"/>
          </a:lnRef>
          <a:fillRef idx="0">
            <a:schemeClr val="accent1"/>
          </a:fillRef>
          <a:effectRef idx="0">
            <a:schemeClr val="accent1"/>
          </a:effectRef>
          <a:fontRef idx="minor">
            <a:schemeClr val="tx1"/>
          </a:fontRef>
        </p:style>
      </p:cxnSp>
      <p:cxnSp>
        <p:nvCxnSpPr>
          <p:cNvPr id="27" name="直線矢印コネクタ 26">
            <a:extLst>
              <a:ext uri="{FF2B5EF4-FFF2-40B4-BE49-F238E27FC236}">
                <a16:creationId xmlns:a16="http://schemas.microsoft.com/office/drawing/2014/main" id="{14C3D71F-5EDF-7B29-7965-6064A6C1783D}"/>
              </a:ext>
            </a:extLst>
          </p:cNvPr>
          <p:cNvCxnSpPr>
            <a:cxnSpLocks/>
          </p:cNvCxnSpPr>
          <p:nvPr/>
        </p:nvCxnSpPr>
        <p:spPr>
          <a:xfrm flipH="1">
            <a:off x="4637045" y="4074026"/>
            <a:ext cx="970324" cy="295275"/>
          </a:xfrm>
          <a:prstGeom prst="straightConnector1">
            <a:avLst/>
          </a:prstGeom>
          <a:ln w="25400">
            <a:solidFill>
              <a:srgbClr val="0000CC"/>
            </a:solidFill>
            <a:tailEnd type="triangle"/>
          </a:ln>
        </p:spPr>
        <p:style>
          <a:lnRef idx="1">
            <a:schemeClr val="accent1"/>
          </a:lnRef>
          <a:fillRef idx="0">
            <a:schemeClr val="accent1"/>
          </a:fillRef>
          <a:effectRef idx="0">
            <a:schemeClr val="accent1"/>
          </a:effectRef>
          <a:fontRef idx="minor">
            <a:schemeClr val="tx1"/>
          </a:fontRef>
        </p:style>
      </p:cxnSp>
      <p:sp>
        <p:nvSpPr>
          <p:cNvPr id="28" name="テキスト ボックス 27">
            <a:extLst>
              <a:ext uri="{FF2B5EF4-FFF2-40B4-BE49-F238E27FC236}">
                <a16:creationId xmlns:a16="http://schemas.microsoft.com/office/drawing/2014/main" id="{12013083-CAD1-3B2F-A32D-DC8F380898A4}"/>
              </a:ext>
            </a:extLst>
          </p:cNvPr>
          <p:cNvSpPr txBox="1"/>
          <p:nvPr/>
        </p:nvSpPr>
        <p:spPr>
          <a:xfrm>
            <a:off x="4965551" y="4124161"/>
            <a:ext cx="388329" cy="461665"/>
          </a:xfrm>
          <a:prstGeom prst="rect">
            <a:avLst/>
          </a:prstGeom>
          <a:noFill/>
        </p:spPr>
        <p:txBody>
          <a:bodyPr wrap="square" rtlCol="0">
            <a:spAutoFit/>
          </a:bodyPr>
          <a:lstStyle/>
          <a:p>
            <a:pPr algn="ctr"/>
            <a:r>
              <a:rPr lang="en-US" altLang="ja-JP" sz="2400" b="1" dirty="0">
                <a:solidFill>
                  <a:srgbClr val="0000CC"/>
                </a:solidFill>
              </a:rPr>
              <a:t>+</a:t>
            </a:r>
            <a:endParaRPr kumimoji="1" lang="ja-JP" altLang="en-US" sz="2400" b="1" dirty="0">
              <a:solidFill>
                <a:srgbClr val="0000CC"/>
              </a:solidFill>
            </a:endParaRPr>
          </a:p>
        </p:txBody>
      </p:sp>
      <p:cxnSp>
        <p:nvCxnSpPr>
          <p:cNvPr id="29" name="直線矢印コネクタ 28">
            <a:extLst>
              <a:ext uri="{FF2B5EF4-FFF2-40B4-BE49-F238E27FC236}">
                <a16:creationId xmlns:a16="http://schemas.microsoft.com/office/drawing/2014/main" id="{3EEF8E8C-0F33-1531-7A77-B9077C6A89A3}"/>
              </a:ext>
            </a:extLst>
          </p:cNvPr>
          <p:cNvCxnSpPr>
            <a:cxnSpLocks/>
          </p:cNvCxnSpPr>
          <p:nvPr/>
        </p:nvCxnSpPr>
        <p:spPr>
          <a:xfrm flipV="1">
            <a:off x="5607369" y="4382174"/>
            <a:ext cx="337382" cy="6046"/>
          </a:xfrm>
          <a:prstGeom prst="straightConnector1">
            <a:avLst/>
          </a:prstGeom>
          <a:ln w="25400">
            <a:solidFill>
              <a:srgbClr val="0000CC"/>
            </a:solidFill>
            <a:tailEnd type="triangle"/>
          </a:ln>
        </p:spPr>
        <p:style>
          <a:lnRef idx="1">
            <a:schemeClr val="accent1"/>
          </a:lnRef>
          <a:fillRef idx="0">
            <a:schemeClr val="accent1"/>
          </a:fillRef>
          <a:effectRef idx="0">
            <a:schemeClr val="accent1"/>
          </a:effectRef>
          <a:fontRef idx="minor">
            <a:schemeClr val="tx1"/>
          </a:fontRef>
        </p:style>
      </p:cxnSp>
      <p:cxnSp>
        <p:nvCxnSpPr>
          <p:cNvPr id="34" name="直線矢印コネクタ 33">
            <a:extLst>
              <a:ext uri="{FF2B5EF4-FFF2-40B4-BE49-F238E27FC236}">
                <a16:creationId xmlns:a16="http://schemas.microsoft.com/office/drawing/2014/main" id="{329509A8-16FC-61F3-60B8-2D8D670D80A6}"/>
              </a:ext>
            </a:extLst>
          </p:cNvPr>
          <p:cNvCxnSpPr>
            <a:cxnSpLocks/>
          </p:cNvCxnSpPr>
          <p:nvPr/>
        </p:nvCxnSpPr>
        <p:spPr>
          <a:xfrm flipV="1">
            <a:off x="4609635" y="3574340"/>
            <a:ext cx="337382" cy="6046"/>
          </a:xfrm>
          <a:prstGeom prst="straightConnector1">
            <a:avLst/>
          </a:prstGeom>
          <a:ln w="25400">
            <a:solidFill>
              <a:srgbClr val="0000CC"/>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88224245"/>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4909</TotalTime>
  <Words>3264</Words>
  <Application>Microsoft Office PowerPoint</Application>
  <PresentationFormat>ワイド画面</PresentationFormat>
  <Paragraphs>960</Paragraphs>
  <Slides>30</Slides>
  <Notes>1</Notes>
  <HiddenSlides>7</HiddenSlides>
  <MMClips>0</MMClips>
  <ScaleCrop>false</ScaleCrop>
  <HeadingPairs>
    <vt:vector size="6" baseType="variant">
      <vt:variant>
        <vt:lpstr>使用されているフォント</vt:lpstr>
      </vt:variant>
      <vt:variant>
        <vt:i4>10</vt:i4>
      </vt:variant>
      <vt:variant>
        <vt:lpstr>テーマ</vt:lpstr>
      </vt:variant>
      <vt:variant>
        <vt:i4>1</vt:i4>
      </vt:variant>
      <vt:variant>
        <vt:lpstr>スライド タイトル</vt:lpstr>
      </vt:variant>
      <vt:variant>
        <vt:i4>30</vt:i4>
      </vt:variant>
    </vt:vector>
  </HeadingPairs>
  <TitlesOfParts>
    <vt:vector size="41" baseType="lpstr">
      <vt:lpstr>HGP創英角ｺﾞｼｯｸUB</vt:lpstr>
      <vt:lpstr>HG丸ｺﾞｼｯｸM-PRO</vt:lpstr>
      <vt:lpstr>Meiryo UI</vt:lpstr>
      <vt:lpstr>イワタ中丸ゴシック体(GT)</vt:lpstr>
      <vt:lpstr>メイリオ</vt:lpstr>
      <vt:lpstr>游ゴシック</vt:lpstr>
      <vt:lpstr>游ゴシック Light</vt:lpstr>
      <vt:lpstr>Arial</vt:lpstr>
      <vt:lpstr>Century</vt:lpstr>
      <vt:lpstr>Times New Roman</vt:lpstr>
      <vt:lpstr>Office テーマ</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株式会社アイシン</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Iwase Yoichi／岩瀬　洋一／AI</dc:creator>
  <cp:lastModifiedBy>Iwata, Kinji/岩田 欣二</cp:lastModifiedBy>
  <cp:revision>43</cp:revision>
  <cp:lastPrinted>2024-08-01T04:20:37Z</cp:lastPrinted>
  <dcterms:created xsi:type="dcterms:W3CDTF">2024-06-24T23:13:28Z</dcterms:created>
  <dcterms:modified xsi:type="dcterms:W3CDTF">2026-06-04T08:19:27Z</dcterms:modified>
</cp:coreProperties>
</file>