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handoutMasterIdLst>
    <p:handoutMasterId r:id="rId45"/>
  </p:handoutMasterIdLst>
  <p:sldIdLst>
    <p:sldId id="500" r:id="rId3"/>
    <p:sldId id="306" r:id="rId4"/>
    <p:sldId id="498" r:id="rId5"/>
    <p:sldId id="332" r:id="rId6"/>
    <p:sldId id="259" r:id="rId7"/>
    <p:sldId id="478" r:id="rId8"/>
    <p:sldId id="477" r:id="rId9"/>
    <p:sldId id="296" r:id="rId10"/>
    <p:sldId id="314" r:id="rId11"/>
    <p:sldId id="489" r:id="rId12"/>
    <p:sldId id="490" r:id="rId13"/>
    <p:sldId id="262" r:id="rId14"/>
    <p:sldId id="488" r:id="rId15"/>
    <p:sldId id="491" r:id="rId16"/>
    <p:sldId id="263" r:id="rId17"/>
    <p:sldId id="494" r:id="rId18"/>
    <p:sldId id="492" r:id="rId19"/>
    <p:sldId id="264" r:id="rId20"/>
    <p:sldId id="265" r:id="rId21"/>
    <p:sldId id="313" r:id="rId22"/>
    <p:sldId id="495" r:id="rId23"/>
    <p:sldId id="266" r:id="rId24"/>
    <p:sldId id="267" r:id="rId25"/>
    <p:sldId id="496" r:id="rId26"/>
    <p:sldId id="268" r:id="rId27"/>
    <p:sldId id="318" r:id="rId28"/>
    <p:sldId id="497" r:id="rId29"/>
    <p:sldId id="493" r:id="rId30"/>
    <p:sldId id="483" r:id="rId31"/>
    <p:sldId id="280" r:id="rId32"/>
    <p:sldId id="281" r:id="rId33"/>
    <p:sldId id="282" r:id="rId34"/>
    <p:sldId id="283" r:id="rId35"/>
    <p:sldId id="284" r:id="rId36"/>
    <p:sldId id="285" r:id="rId37"/>
    <p:sldId id="286" r:id="rId38"/>
    <p:sldId id="287" r:id="rId39"/>
    <p:sldId id="499" r:id="rId40"/>
    <p:sldId id="278" r:id="rId41"/>
    <p:sldId id="288" r:id="rId42"/>
    <p:sldId id="308" r:id="rId43"/>
  </p:sldIdLst>
  <p:sldSz cx="12192000" cy="6858000"/>
  <p:notesSz cx="6735763" cy="9866313"/>
  <p:defaultTextStyle>
    <a:defPPr>
      <a:defRPr lang="ja-JP"/>
    </a:defPPr>
    <a:lvl1pPr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1pPr>
    <a:lvl2pPr marL="4572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2pPr>
    <a:lvl3pPr marL="9144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3pPr>
    <a:lvl4pPr marL="13716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4pPr>
    <a:lvl5pPr marL="1828800" algn="l" rtl="0" eaLnBrk="0" fontAlgn="base" hangingPunct="0">
      <a:spcBef>
        <a:spcPct val="0"/>
      </a:spcBef>
      <a:spcAft>
        <a:spcPct val="0"/>
      </a:spcAft>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5pPr>
    <a:lvl6pPr marL="22860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6pPr>
    <a:lvl7pPr marL="27432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7pPr>
    <a:lvl8pPr marL="32004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8pPr>
    <a:lvl9pPr marL="3657600" algn="l" defTabSz="914400" rtl="0" eaLnBrk="1" latinLnBrk="0" hangingPunct="1">
      <a:defRPr kumimoji="1" sz="3200" b="1" kern="1200">
        <a:solidFill>
          <a:srgbClr val="000000"/>
        </a:solidFill>
        <a:latin typeface="Times New Roman" panose="02020603050405020304" pitchFamily="18" charset="0"/>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00"/>
    <a:srgbClr val="66FFFF"/>
    <a:srgbClr val="FFFF99"/>
    <a:srgbClr val="FFFF66"/>
    <a:srgbClr val="FF0000"/>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6" autoAdjust="0"/>
    <p:restoredTop sz="95309" autoAdjust="0"/>
  </p:normalViewPr>
  <p:slideViewPr>
    <p:cSldViewPr>
      <p:cViewPr varScale="1">
        <p:scale>
          <a:sx n="68" d="100"/>
          <a:sy n="68" d="100"/>
        </p:scale>
        <p:origin x="696" y="78"/>
      </p:cViewPr>
      <p:guideLst>
        <p:guide orient="horz" pos="2160"/>
        <p:guide pos="3840"/>
      </p:guideLst>
    </p:cSldViewPr>
  </p:slideViewPr>
  <p:outlineViewPr>
    <p:cViewPr>
      <p:scale>
        <a:sx n="33" d="100"/>
        <a:sy n="33" d="100"/>
      </p:scale>
      <p:origin x="0" y="-41514"/>
    </p:cViewPr>
  </p:outlin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B572034F-F37E-79AB-3F3F-B0FF6B5F4BD5}"/>
              </a:ext>
            </a:extLst>
          </p:cNvPr>
          <p:cNvSpPr>
            <a:spLocks noGrp="1" noChangeArrowheads="1"/>
          </p:cNvSpPr>
          <p:nvPr>
            <p:ph type="hdr" sz="quarter"/>
          </p:nvPr>
        </p:nvSpPr>
        <p:spPr bwMode="auto">
          <a:xfrm>
            <a:off x="0" y="0"/>
            <a:ext cx="2919413" cy="493713"/>
          </a:xfrm>
          <a:prstGeom prst="rect">
            <a:avLst/>
          </a:prstGeom>
          <a:noFill/>
          <a:ln>
            <a:noFill/>
          </a:ln>
          <a:effectLst/>
        </p:spPr>
        <p:txBody>
          <a:bodyPr vert="horz" wrap="square" lIns="90763" tIns="45382" rIns="90763" bIns="45382" numCol="1" anchor="t" anchorCtr="0" compatLnSpc="1">
            <a:prstTxWarp prst="textNoShape">
              <a:avLst/>
            </a:prstTxWarp>
          </a:bodyPr>
          <a:lstStyle>
            <a:lvl1pP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endParaRPr lang="en-US" altLang="ja-JP"/>
          </a:p>
        </p:txBody>
      </p:sp>
      <p:sp>
        <p:nvSpPr>
          <p:cNvPr id="78851" name="Rectangle 3">
            <a:extLst>
              <a:ext uri="{FF2B5EF4-FFF2-40B4-BE49-F238E27FC236}">
                <a16:creationId xmlns:a16="http://schemas.microsoft.com/office/drawing/2014/main" id="{7564865F-9943-67DE-B6B0-4A2A14695328}"/>
              </a:ext>
            </a:extLst>
          </p:cNvPr>
          <p:cNvSpPr>
            <a:spLocks noGrp="1" noChangeArrowheads="1"/>
          </p:cNvSpPr>
          <p:nvPr>
            <p:ph type="dt" sz="quarter" idx="1"/>
          </p:nvPr>
        </p:nvSpPr>
        <p:spPr bwMode="auto">
          <a:xfrm>
            <a:off x="3814763" y="0"/>
            <a:ext cx="2919412" cy="493713"/>
          </a:xfrm>
          <a:prstGeom prst="rect">
            <a:avLst/>
          </a:prstGeom>
          <a:noFill/>
          <a:ln>
            <a:noFill/>
          </a:ln>
          <a:effectLst/>
        </p:spPr>
        <p:txBody>
          <a:bodyPr vert="horz" wrap="square" lIns="90763" tIns="45382" rIns="90763" bIns="45382" numCol="1" anchor="t" anchorCtr="0" compatLnSpc="1">
            <a:prstTxWarp prst="textNoShape">
              <a:avLst/>
            </a:prstTxWarp>
          </a:bodyPr>
          <a:lstStyle>
            <a:lvl1pPr algn="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fld id="{BCF84339-79B9-4A37-8A40-CA4B410B2AC5}" type="datetimeFigureOut">
              <a:rPr lang="ja-JP" altLang="en-US"/>
              <a:pPr>
                <a:defRPr/>
              </a:pPr>
              <a:t>2026/7/1</a:t>
            </a:fld>
            <a:endParaRPr lang="en-US" altLang="ja-JP"/>
          </a:p>
        </p:txBody>
      </p:sp>
      <p:sp>
        <p:nvSpPr>
          <p:cNvPr id="78852" name="Rectangle 4">
            <a:extLst>
              <a:ext uri="{FF2B5EF4-FFF2-40B4-BE49-F238E27FC236}">
                <a16:creationId xmlns:a16="http://schemas.microsoft.com/office/drawing/2014/main" id="{31D1A2FF-D5B9-5FBE-64AA-83672A1EE667}"/>
              </a:ext>
            </a:extLst>
          </p:cNvPr>
          <p:cNvSpPr>
            <a:spLocks noGrp="1" noChangeArrowheads="1"/>
          </p:cNvSpPr>
          <p:nvPr>
            <p:ph type="ftr" sz="quarter" idx="2"/>
          </p:nvPr>
        </p:nvSpPr>
        <p:spPr bwMode="auto">
          <a:xfrm>
            <a:off x="0" y="9371013"/>
            <a:ext cx="2919413" cy="493712"/>
          </a:xfrm>
          <a:prstGeom prst="rect">
            <a:avLst/>
          </a:prstGeom>
          <a:noFill/>
          <a:ln>
            <a:noFill/>
          </a:ln>
          <a:effectLst/>
        </p:spPr>
        <p:txBody>
          <a:bodyPr vert="horz" wrap="square" lIns="90763" tIns="45382" rIns="90763" bIns="45382" numCol="1" anchor="b" anchorCtr="0" compatLnSpc="1">
            <a:prstTxWarp prst="textNoShape">
              <a:avLst/>
            </a:prstTxWarp>
          </a:bodyPr>
          <a:lstStyle>
            <a:lvl1pPr eaLnBrk="0" hangingPunct="0">
              <a:lnSpc>
                <a:spcPct val="100000"/>
              </a:lnSpc>
              <a:spcBef>
                <a:spcPct val="15000"/>
              </a:spcBef>
              <a:defRPr sz="1200" b="0">
                <a:solidFill>
                  <a:schemeClr val="tx1"/>
                </a:solidFill>
                <a:latin typeface="HG丸ｺﾞｼｯｸM-PRO" pitchFamily="50" charset="-128"/>
                <a:ea typeface="HG丸ｺﾞｼｯｸM-PRO" pitchFamily="50" charset="-128"/>
              </a:defRPr>
            </a:lvl1pPr>
          </a:lstStyle>
          <a:p>
            <a:pPr>
              <a:defRPr/>
            </a:pPr>
            <a:endParaRPr lang="en-US" altLang="ja-JP"/>
          </a:p>
        </p:txBody>
      </p:sp>
      <p:sp>
        <p:nvSpPr>
          <p:cNvPr id="78853" name="Rectangle 5">
            <a:extLst>
              <a:ext uri="{FF2B5EF4-FFF2-40B4-BE49-F238E27FC236}">
                <a16:creationId xmlns:a16="http://schemas.microsoft.com/office/drawing/2014/main" id="{080BC888-FC3D-0D78-BE47-171936372AF7}"/>
              </a:ext>
            </a:extLst>
          </p:cNvPr>
          <p:cNvSpPr>
            <a:spLocks noGrp="1" noChangeArrowheads="1"/>
          </p:cNvSpPr>
          <p:nvPr>
            <p:ph type="sldNum" sz="quarter" idx="3"/>
          </p:nvPr>
        </p:nvSpPr>
        <p:spPr bwMode="auto">
          <a:xfrm>
            <a:off x="3814763" y="9371013"/>
            <a:ext cx="2919412" cy="493712"/>
          </a:xfrm>
          <a:prstGeom prst="rect">
            <a:avLst/>
          </a:prstGeom>
          <a:noFill/>
          <a:ln>
            <a:noFill/>
          </a:ln>
          <a:effectLst/>
        </p:spPr>
        <p:txBody>
          <a:bodyPr vert="horz" wrap="square" lIns="90763" tIns="45382" rIns="90763" bIns="45382" numCol="1" anchor="b" anchorCtr="0" compatLnSpc="1">
            <a:prstTxWarp prst="textNoShape">
              <a:avLst/>
            </a:prstTxWarp>
          </a:bodyPr>
          <a:lstStyle>
            <a:lvl1pPr algn="r">
              <a:spcBef>
                <a:spcPct val="15000"/>
              </a:spcBef>
              <a:defRPr sz="1200" b="0">
                <a:solidFill>
                  <a:schemeClr val="tx1"/>
                </a:solidFill>
                <a:latin typeface="HG丸ｺﾞｼｯｸM-PRO" panose="020F0600000000000000" pitchFamily="50" charset="-128"/>
                <a:ea typeface="HG丸ｺﾞｼｯｸM-PRO" panose="020F0600000000000000" pitchFamily="50" charset="-128"/>
              </a:defRPr>
            </a:lvl1pPr>
          </a:lstStyle>
          <a:p>
            <a:pPr>
              <a:defRPr/>
            </a:pPr>
            <a:fld id="{FF99F20E-A4B8-46A1-9810-DB88715E77DC}" type="slidenum">
              <a:rPr lang="ja-JP" altLang="en-US"/>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D6581A0-63A9-D53C-C494-2A81E2D3B935}"/>
              </a:ext>
            </a:extLst>
          </p:cNvPr>
          <p:cNvSpPr>
            <a:spLocks noGrp="1"/>
          </p:cNvSpPr>
          <p:nvPr>
            <p:ph type="hdr" sz="quarter"/>
          </p:nvPr>
        </p:nvSpPr>
        <p:spPr>
          <a:xfrm>
            <a:off x="0" y="0"/>
            <a:ext cx="2919413" cy="493713"/>
          </a:xfrm>
          <a:prstGeom prst="rect">
            <a:avLst/>
          </a:prstGeom>
        </p:spPr>
        <p:txBody>
          <a:bodyPr vert="horz" lIns="90763" tIns="45382" rIns="90763" bIns="45382" rtlCol="0"/>
          <a:lstStyle>
            <a:lvl1pPr algn="l" eaLnBrk="1" fontAlgn="auto" hangingPunct="1">
              <a:lnSpc>
                <a:spcPct val="100000"/>
              </a:lnSpc>
              <a:spcBef>
                <a:spcPts val="0"/>
              </a:spcBef>
              <a:spcAft>
                <a:spcPts val="0"/>
              </a:spcAft>
              <a:defRPr sz="1200" b="0">
                <a:solidFill>
                  <a:schemeClr val="tx1"/>
                </a:solidFill>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B225558F-6A00-2392-47C0-62B2C5620FB3}"/>
              </a:ext>
            </a:extLst>
          </p:cNvPr>
          <p:cNvSpPr>
            <a:spLocks noGrp="1"/>
          </p:cNvSpPr>
          <p:nvPr>
            <p:ph type="dt" idx="1"/>
          </p:nvPr>
        </p:nvSpPr>
        <p:spPr>
          <a:xfrm>
            <a:off x="3814763" y="0"/>
            <a:ext cx="2919412" cy="493713"/>
          </a:xfrm>
          <a:prstGeom prst="rect">
            <a:avLst/>
          </a:prstGeom>
        </p:spPr>
        <p:txBody>
          <a:bodyPr vert="horz" lIns="90763" tIns="45382" rIns="90763" bIns="45382" rtlCol="0"/>
          <a:lstStyle>
            <a:lvl1pPr algn="r" eaLnBrk="1" fontAlgn="auto" hangingPunct="1">
              <a:lnSpc>
                <a:spcPct val="100000"/>
              </a:lnSpc>
              <a:spcBef>
                <a:spcPts val="0"/>
              </a:spcBef>
              <a:spcAft>
                <a:spcPts val="0"/>
              </a:spcAft>
              <a:defRPr sz="1200" b="0">
                <a:solidFill>
                  <a:schemeClr val="tx1"/>
                </a:solidFill>
                <a:latin typeface="+mn-lt"/>
                <a:ea typeface="+mn-ea"/>
              </a:defRPr>
            </a:lvl1pPr>
          </a:lstStyle>
          <a:p>
            <a:pPr>
              <a:defRPr/>
            </a:pPr>
            <a:fld id="{780464C5-83EE-474A-8CD5-B391317A4F5E}" type="datetimeFigureOut">
              <a:rPr lang="ja-JP" altLang="en-US"/>
              <a:pPr>
                <a:defRPr/>
              </a:pPr>
              <a:t>2026/7/1</a:t>
            </a:fld>
            <a:endParaRPr lang="ja-JP" altLang="en-US"/>
          </a:p>
        </p:txBody>
      </p:sp>
      <p:sp>
        <p:nvSpPr>
          <p:cNvPr id="4" name="スライド イメージ プレースホルダー 3">
            <a:extLst>
              <a:ext uri="{FF2B5EF4-FFF2-40B4-BE49-F238E27FC236}">
                <a16:creationId xmlns:a16="http://schemas.microsoft.com/office/drawing/2014/main" id="{E01BBB61-3E9A-6745-70F5-ACC5F8491DAF}"/>
              </a:ext>
            </a:extLst>
          </p:cNvPr>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763" tIns="45382" rIns="90763" bIns="45382"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D161A8B9-2CC9-A7FA-8CF9-98C06FE5A7DD}"/>
              </a:ext>
            </a:extLst>
          </p:cNvPr>
          <p:cNvSpPr>
            <a:spLocks noGrp="1"/>
          </p:cNvSpPr>
          <p:nvPr>
            <p:ph type="body" sz="quarter" idx="3"/>
          </p:nvPr>
        </p:nvSpPr>
        <p:spPr>
          <a:xfrm>
            <a:off x="673100" y="4686300"/>
            <a:ext cx="5389563" cy="4440238"/>
          </a:xfrm>
          <a:prstGeom prst="rect">
            <a:avLst/>
          </a:prstGeom>
        </p:spPr>
        <p:txBody>
          <a:bodyPr vert="horz" lIns="90763" tIns="45382" rIns="90763" bIns="4538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E72CFB91-3360-6D61-8D62-5800CCD11C3E}"/>
              </a:ext>
            </a:extLst>
          </p:cNvPr>
          <p:cNvSpPr>
            <a:spLocks noGrp="1"/>
          </p:cNvSpPr>
          <p:nvPr>
            <p:ph type="ftr" sz="quarter" idx="4"/>
          </p:nvPr>
        </p:nvSpPr>
        <p:spPr>
          <a:xfrm>
            <a:off x="0" y="9371013"/>
            <a:ext cx="2919413" cy="493712"/>
          </a:xfrm>
          <a:prstGeom prst="rect">
            <a:avLst/>
          </a:prstGeom>
        </p:spPr>
        <p:txBody>
          <a:bodyPr vert="horz" lIns="90763" tIns="45382" rIns="90763" bIns="45382" rtlCol="0" anchor="b"/>
          <a:lstStyle>
            <a:lvl1pPr algn="l" eaLnBrk="1" fontAlgn="auto" hangingPunct="1">
              <a:lnSpc>
                <a:spcPct val="100000"/>
              </a:lnSpc>
              <a:spcBef>
                <a:spcPts val="0"/>
              </a:spcBef>
              <a:spcAft>
                <a:spcPts val="0"/>
              </a:spcAft>
              <a:defRPr sz="1200" b="0">
                <a:solidFill>
                  <a:schemeClr val="tx1"/>
                </a:solidFill>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9328011A-4B1A-26C1-4635-F708D079EFB6}"/>
              </a:ext>
            </a:extLst>
          </p:cNvPr>
          <p:cNvSpPr>
            <a:spLocks noGrp="1"/>
          </p:cNvSpPr>
          <p:nvPr>
            <p:ph type="sldNum" sz="quarter" idx="5"/>
          </p:nvPr>
        </p:nvSpPr>
        <p:spPr>
          <a:xfrm>
            <a:off x="3814763" y="9371013"/>
            <a:ext cx="2919412" cy="493712"/>
          </a:xfrm>
          <a:prstGeom prst="rect">
            <a:avLst/>
          </a:prstGeom>
        </p:spPr>
        <p:txBody>
          <a:bodyPr vert="horz" wrap="square" lIns="90763" tIns="45382" rIns="90763" bIns="45382" numCol="1" anchor="b" anchorCtr="0" compatLnSpc="1">
            <a:prstTxWarp prst="textNoShape">
              <a:avLst/>
            </a:prstTxWarp>
          </a:bodyPr>
          <a:lstStyle>
            <a:lvl1pPr algn="r" eaLnBrk="1" hangingPunct="1">
              <a:defRPr sz="1200" b="0">
                <a:solidFill>
                  <a:schemeClr val="tx1"/>
                </a:solidFill>
                <a:latin typeface="Calibri" panose="020F0502020204030204" pitchFamily="34" charset="0"/>
                <a:ea typeface="ＭＳ Ｐゴシック" panose="020B0600070205080204" pitchFamily="50" charset="-128"/>
              </a:defRPr>
            </a:lvl1pPr>
          </a:lstStyle>
          <a:p>
            <a:pPr>
              <a:defRPr/>
            </a:pPr>
            <a:fld id="{AD5D2BBE-0B11-4473-82D9-91E7FBA6117C}"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525">
              <a:defRPr kumimoji="1" sz="1400">
                <a:solidFill>
                  <a:schemeClr val="tx1"/>
                </a:solidFill>
                <a:latin typeface="Times New Roman" panose="02020603050405020304" pitchFamily="18" charset="0"/>
                <a:ea typeface="ＭＳ Ｐゴシック" panose="020B0600070205080204" pitchFamily="50" charset="-128"/>
              </a:defRPr>
            </a:lvl1pPr>
            <a:lvl2pPr marL="735013" indent="-282575" defTabSz="898525">
              <a:defRPr kumimoji="1" sz="1400">
                <a:solidFill>
                  <a:schemeClr val="tx1"/>
                </a:solidFill>
                <a:latin typeface="Times New Roman" panose="02020603050405020304" pitchFamily="18" charset="0"/>
                <a:ea typeface="ＭＳ Ｐゴシック" panose="020B0600070205080204" pitchFamily="50" charset="-128"/>
              </a:defRPr>
            </a:lvl2pPr>
            <a:lvl3pPr marL="1131888" indent="-225425" defTabSz="898525">
              <a:defRPr kumimoji="1" sz="1400">
                <a:solidFill>
                  <a:schemeClr val="tx1"/>
                </a:solidFill>
                <a:latin typeface="Times New Roman" panose="02020603050405020304" pitchFamily="18" charset="0"/>
                <a:ea typeface="ＭＳ Ｐゴシック" panose="020B0600070205080204" pitchFamily="50" charset="-128"/>
              </a:defRPr>
            </a:lvl3pPr>
            <a:lvl4pPr marL="1585913" indent="-225425" defTabSz="898525">
              <a:defRPr kumimoji="1" sz="1400">
                <a:solidFill>
                  <a:schemeClr val="tx1"/>
                </a:solidFill>
                <a:latin typeface="Times New Roman" panose="02020603050405020304" pitchFamily="18" charset="0"/>
                <a:ea typeface="ＭＳ Ｐゴシック" panose="020B0600070205080204" pitchFamily="50" charset="-128"/>
              </a:defRPr>
            </a:lvl4pPr>
            <a:lvl5pPr marL="2038350" indent="-225425" defTabSz="898525">
              <a:defRPr kumimoji="1" sz="1400">
                <a:solidFill>
                  <a:schemeClr val="tx1"/>
                </a:solidFill>
                <a:latin typeface="Times New Roman" panose="02020603050405020304" pitchFamily="18" charset="0"/>
                <a:ea typeface="ＭＳ Ｐゴシック" panose="020B0600070205080204" pitchFamily="50" charset="-128"/>
              </a:defRPr>
            </a:lvl5pPr>
            <a:lvl6pPr marL="24955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29527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4099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3867150" indent="-225425" defTabSz="898525"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smtClean="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690365E2-D228-E1ED-C888-5C1A9EE0F737}"/>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4275" name="Rectangle 3">
            <a:extLst>
              <a:ext uri="{FF2B5EF4-FFF2-40B4-BE49-F238E27FC236}">
                <a16:creationId xmlns:a16="http://schemas.microsoft.com/office/drawing/2014/main" id="{22B9DA60-E47C-2DC4-64DA-9252D0E40ABC}"/>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908BC83F-481A-3141-C2A2-997356EA74A8}"/>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6323" name="Rectangle 3">
            <a:extLst>
              <a:ext uri="{FF2B5EF4-FFF2-40B4-BE49-F238E27FC236}">
                <a16:creationId xmlns:a16="http://schemas.microsoft.com/office/drawing/2014/main" id="{0ADBDB9D-6735-D60B-795D-D399A01D89CA}"/>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1220730-C2D9-ED8F-A65E-DD50E55DD4E3}"/>
              </a:ext>
            </a:extLst>
          </p:cNvPr>
          <p:cNvSpPr>
            <a:spLocks noGrp="1" noRot="1" noChangeAspect="1" noChangeArrowheads="1" noTextEdit="1"/>
          </p:cNvSpPr>
          <p:nvPr>
            <p:ph type="sldImg"/>
          </p:nvPr>
        </p:nvSpPr>
        <p:spPr bwMode="auto">
          <a:xfrm>
            <a:off x="96838" y="747713"/>
            <a:ext cx="6618287" cy="3722687"/>
          </a:xfrm>
          <a:solidFill>
            <a:srgbClr val="FFFFFF"/>
          </a:solidFill>
          <a:ln cap="flat">
            <a:solidFill>
              <a:srgbClr val="000000"/>
            </a:solidFill>
            <a:miter lim="800000"/>
            <a:headEnd/>
            <a:tailEnd/>
          </a:ln>
        </p:spPr>
      </p:sp>
      <p:sp>
        <p:nvSpPr>
          <p:cNvPr id="29699" name="Rectangle 3">
            <a:extLst>
              <a:ext uri="{FF2B5EF4-FFF2-40B4-BE49-F238E27FC236}">
                <a16:creationId xmlns:a16="http://schemas.microsoft.com/office/drawing/2014/main" id="{ECA978B2-0407-D241-6808-177733F2C67F}"/>
              </a:ext>
            </a:extLst>
          </p:cNvPr>
          <p:cNvSpPr>
            <a:spLocks noGrp="1" noChangeArrowheads="1"/>
          </p:cNvSpPr>
          <p:nvPr>
            <p:ph type="body" idx="1"/>
          </p:nvPr>
        </p:nvSpPr>
        <p:spPr bwMode="auto">
          <a:xfrm>
            <a:off x="908054" y="4720986"/>
            <a:ext cx="4992695" cy="44747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49" tIns="46425" rIns="91249" bIns="4642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8970">
              <a:defRPr kumimoji="1" sz="2400">
                <a:solidFill>
                  <a:schemeClr val="tx1"/>
                </a:solidFill>
                <a:latin typeface="Times New Roman" panose="02020603050405020304" pitchFamily="18" charset="0"/>
                <a:ea typeface="ＭＳ Ｐゴシック" panose="020B0600070205080204" pitchFamily="50" charset="-128"/>
              </a:defRPr>
            </a:lvl1pPr>
            <a:lvl2pPr marL="740737" indent="-284532" defTabSz="948970">
              <a:defRPr kumimoji="1" sz="2400">
                <a:solidFill>
                  <a:schemeClr val="tx1"/>
                </a:solidFill>
                <a:latin typeface="Times New Roman" panose="02020603050405020304" pitchFamily="18" charset="0"/>
                <a:ea typeface="ＭＳ Ｐゴシック" panose="020B0600070205080204" pitchFamily="50" charset="-128"/>
              </a:defRPr>
            </a:lvl2pPr>
            <a:lvl3pPr marL="1141307" indent="-227308" defTabSz="948970">
              <a:defRPr kumimoji="1" sz="2400">
                <a:solidFill>
                  <a:schemeClr val="tx1"/>
                </a:solidFill>
                <a:latin typeface="Times New Roman" panose="02020603050405020304" pitchFamily="18" charset="0"/>
                <a:ea typeface="ＭＳ Ｐゴシック" panose="020B0600070205080204" pitchFamily="50" charset="-128"/>
              </a:defRPr>
            </a:lvl3pPr>
            <a:lvl4pPr marL="1600691" indent="-227308" defTabSz="948970">
              <a:defRPr kumimoji="1" sz="2400">
                <a:solidFill>
                  <a:schemeClr val="tx1"/>
                </a:solidFill>
                <a:latin typeface="Times New Roman" panose="02020603050405020304" pitchFamily="18" charset="0"/>
                <a:ea typeface="ＭＳ Ｐゴシック" panose="020B0600070205080204" pitchFamily="50" charset="-128"/>
              </a:defRPr>
            </a:lvl4pPr>
            <a:lvl5pPr marL="2056895" indent="-227308" defTabSz="948970">
              <a:defRPr kumimoji="1" sz="2400">
                <a:solidFill>
                  <a:schemeClr val="tx1"/>
                </a:solidFill>
                <a:latin typeface="Times New Roman" panose="02020603050405020304" pitchFamily="18" charset="0"/>
                <a:ea typeface="ＭＳ Ｐゴシック" panose="020B0600070205080204" pitchFamily="50" charset="-128"/>
              </a:defRPr>
            </a:lvl5pPr>
            <a:lvl6pPr marL="2514690"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2484"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279"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8073" indent="-227308" defTabSz="94897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98" tIns="45548" rIns="91098" bIns="45548"/>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287C6A8-DF85-1ACB-AF2E-D6AAAF5E90CC}"/>
              </a:ext>
            </a:extLst>
          </p:cNvPr>
          <p:cNvSpPr>
            <a:spLocks noGrp="1" noRot="1" noChangeAspect="1" noChangeArrowheads="1" noTextEdit="1"/>
          </p:cNvSpPr>
          <p:nvPr>
            <p:ph type="sldImg"/>
          </p:nvPr>
        </p:nvSpPr>
        <p:spPr bwMode="auto">
          <a:xfrm>
            <a:off x="82550" y="739775"/>
            <a:ext cx="6575425" cy="36988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ctangle 3">
            <a:extLst>
              <a:ext uri="{FF2B5EF4-FFF2-40B4-BE49-F238E27FC236}">
                <a16:creationId xmlns:a16="http://schemas.microsoft.com/office/drawing/2014/main" id="{5C85BB5A-DD15-80E2-4533-A871C81FD68F}"/>
              </a:ext>
            </a:extLst>
          </p:cNvPr>
          <p:cNvSpPr>
            <a:spLocks noGrp="1" noChangeArrowheads="1"/>
          </p:cNvSpPr>
          <p:nvPr>
            <p:ph type="body" idx="1"/>
          </p:nvPr>
        </p:nvSpPr>
        <p:spPr bwMode="auto">
          <a:xfrm>
            <a:off x="898525" y="4686300"/>
            <a:ext cx="4938713" cy="4440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それでは、本日の</a:t>
            </a:r>
            <a:r>
              <a:rPr lang="en-US" altLang="ja-JP"/>
              <a:t>B</a:t>
            </a:r>
            <a:r>
              <a:rPr lang="ja-JP" altLang="en-US"/>
              <a:t>コース研修スケジュールをご連絡します。</a:t>
            </a:r>
          </a:p>
          <a:p>
            <a:pPr eaLnBrk="1" hangingPunct="1">
              <a:spcBef>
                <a:spcPct val="0"/>
              </a:spcBef>
            </a:pPr>
            <a:r>
              <a:rPr lang="ja-JP" altLang="en-US"/>
              <a:t>　⇒ねらい・スケジュールを説明</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490B126A-6B5F-F698-E0ED-FC14D35573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id="{5131B027-412A-1E6E-6DEC-BC7ABADFA7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BC9C321-F159-20E7-B74E-FAB492499B4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a:extLst>
              <a:ext uri="{FF2B5EF4-FFF2-40B4-BE49-F238E27FC236}">
                <a16:creationId xmlns:a16="http://schemas.microsoft.com/office/drawing/2014/main" id="{31E6603C-CF5F-B906-754C-E1E6A7E23A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8DDB499-1A54-0698-BC7C-23DE652D76BA}"/>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4035" name="Rectangle 3">
            <a:extLst>
              <a:ext uri="{FF2B5EF4-FFF2-40B4-BE49-F238E27FC236}">
                <a16:creationId xmlns:a16="http://schemas.microsoft.com/office/drawing/2014/main" id="{6B4A957C-7FA1-02A3-843C-70A677AF0BFB}"/>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67" tIns="46078" rIns="90567" bIns="46078"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2E5F2629-E559-D07B-4CA9-794374CAC801}"/>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7107" name="Rectangle 3">
            <a:extLst>
              <a:ext uri="{FF2B5EF4-FFF2-40B4-BE49-F238E27FC236}">
                <a16:creationId xmlns:a16="http://schemas.microsoft.com/office/drawing/2014/main" id="{1A88EEDB-2066-16A4-F253-7CE25DC2064C}"/>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B16CD5DA-ABFA-1F27-0CAF-879BB2F92961}"/>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49155" name="Rectangle 3">
            <a:extLst>
              <a:ext uri="{FF2B5EF4-FFF2-40B4-BE49-F238E27FC236}">
                <a16:creationId xmlns:a16="http://schemas.microsoft.com/office/drawing/2014/main" id="{6A9A3A2F-5469-B700-73C3-D28CAD208F02}"/>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FB7414DD-52B5-D16E-B12B-4F98FBF93183}"/>
              </a:ext>
            </a:extLst>
          </p:cNvPr>
          <p:cNvSpPr>
            <a:spLocks noGrp="1" noRot="1" noChangeAspect="1" noChangeArrowheads="1" noTextEdit="1"/>
          </p:cNvSpPr>
          <p:nvPr>
            <p:ph type="sldImg"/>
          </p:nvPr>
        </p:nvSpPr>
        <p:spPr bwMode="auto">
          <a:xfrm>
            <a:off x="85725" y="741363"/>
            <a:ext cx="6570663" cy="3697287"/>
          </a:xfrm>
          <a:solidFill>
            <a:srgbClr val="FFFFFF"/>
          </a:solidFill>
          <a:ln cap="flat">
            <a:solidFill>
              <a:srgbClr val="000000"/>
            </a:solidFill>
            <a:miter lim="800000"/>
            <a:headEnd/>
            <a:tailEnd/>
          </a:ln>
        </p:spPr>
      </p:sp>
      <p:sp>
        <p:nvSpPr>
          <p:cNvPr id="51203" name="Rectangle 3">
            <a:extLst>
              <a:ext uri="{FF2B5EF4-FFF2-40B4-BE49-F238E27FC236}">
                <a16:creationId xmlns:a16="http://schemas.microsoft.com/office/drawing/2014/main" id="{C09B63A8-0C52-2892-3E82-6B506BE64588}"/>
              </a:ext>
            </a:extLst>
          </p:cNvPr>
          <p:cNvSpPr>
            <a:spLocks noGrp="1" noChangeArrowheads="1"/>
          </p:cNvSpPr>
          <p:nvPr>
            <p:ph type="body" idx="1"/>
          </p:nvPr>
        </p:nvSpPr>
        <p:spPr bwMode="auto">
          <a:xfrm>
            <a:off x="898525" y="4686300"/>
            <a:ext cx="4940300" cy="4441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581" tIns="46085" rIns="90581" bIns="46085" numCol="1" anchor="t" anchorCtr="0" compatLnSpc="1">
            <a:prstTxWarp prst="textNoShape">
              <a:avLst/>
            </a:prstTxWarp>
          </a:bodyPr>
          <a:lstStyle/>
          <a:p>
            <a:pPr eaLnBrk="1" hangingPunct="1">
              <a:spcBef>
                <a:spcPct val="0"/>
              </a:spcBef>
            </a:pPr>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a:extLst>
              <a:ext uri="{FF2B5EF4-FFF2-40B4-BE49-F238E27FC236}">
                <a16:creationId xmlns:a16="http://schemas.microsoft.com/office/drawing/2014/main" id="{34CCD911-13B6-EAE0-6625-BC45CF34B90E}"/>
              </a:ext>
            </a:extLst>
          </p:cNvPr>
          <p:cNvSpPr>
            <a:spLocks noGrp="1"/>
          </p:cNvSpPr>
          <p:nvPr>
            <p:ph type="dt" sz="half" idx="10"/>
          </p:nvPr>
        </p:nvSpPr>
        <p:spPr/>
        <p:txBody>
          <a:bodyPr/>
          <a:lstStyle>
            <a:lvl1pPr>
              <a:defRPr/>
            </a:lvl1pPr>
          </a:lstStyle>
          <a:p>
            <a:pPr>
              <a:defRPr/>
            </a:pPr>
            <a:fld id="{45404465-3FF2-4E8D-9A30-7342DAAFD185}"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F51C7139-D1DF-6621-DE39-29F1BDFCE92F}"/>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57C9307A-AD41-08AD-9F28-39002C828A9B}"/>
              </a:ext>
            </a:extLst>
          </p:cNvPr>
          <p:cNvSpPr>
            <a:spLocks noGrp="1"/>
          </p:cNvSpPr>
          <p:nvPr>
            <p:ph type="sldNum" sz="quarter" idx="12"/>
          </p:nvPr>
        </p:nvSpPr>
        <p:spPr/>
        <p:txBody>
          <a:bodyPr/>
          <a:lstStyle>
            <a:lvl1pPr>
              <a:defRPr/>
            </a:lvl1pPr>
          </a:lstStyle>
          <a:p>
            <a:pPr>
              <a:defRPr/>
            </a:pPr>
            <a:fld id="{C5A57680-96AC-44C8-B138-BF05CE48D85A}" type="slidenum">
              <a:rPr lang="ja-JP" altLang="en-US"/>
              <a:pPr>
                <a:defRPr/>
              </a:pPr>
              <a:t>‹#›</a:t>
            </a:fld>
            <a:endParaRPr lang="en-US" altLang="ja-JP"/>
          </a:p>
        </p:txBody>
      </p:sp>
    </p:spTree>
    <p:extLst>
      <p:ext uri="{BB962C8B-B14F-4D97-AF65-F5344CB8AC3E}">
        <p14:creationId xmlns:p14="http://schemas.microsoft.com/office/powerpoint/2010/main" val="3373287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F576C8E8-D0A2-2C90-E980-F8F7C0F934FA}"/>
              </a:ext>
            </a:extLst>
          </p:cNvPr>
          <p:cNvSpPr>
            <a:spLocks noGrp="1"/>
          </p:cNvSpPr>
          <p:nvPr>
            <p:ph type="dt" sz="half" idx="10"/>
          </p:nvPr>
        </p:nvSpPr>
        <p:spPr/>
        <p:txBody>
          <a:bodyPr/>
          <a:lstStyle>
            <a:lvl1pPr>
              <a:defRPr/>
            </a:lvl1pPr>
          </a:lstStyle>
          <a:p>
            <a:pPr>
              <a:defRPr/>
            </a:pPr>
            <a:fld id="{B896DEB6-0B1A-4C8D-A87C-EF5564C7EDF9}"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54FCEBA6-E414-5DA3-DEC6-B77020EA6546}"/>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79D54175-DED5-5BDF-D6CF-105961BD5403}"/>
              </a:ext>
            </a:extLst>
          </p:cNvPr>
          <p:cNvSpPr>
            <a:spLocks noGrp="1"/>
          </p:cNvSpPr>
          <p:nvPr>
            <p:ph type="sldNum" sz="quarter" idx="12"/>
          </p:nvPr>
        </p:nvSpPr>
        <p:spPr/>
        <p:txBody>
          <a:bodyPr/>
          <a:lstStyle>
            <a:lvl1pPr>
              <a:defRPr/>
            </a:lvl1pPr>
          </a:lstStyle>
          <a:p>
            <a:pPr>
              <a:defRPr/>
            </a:pPr>
            <a:fld id="{FC9E4F7D-4D71-412F-89FD-D75358703480}" type="slidenum">
              <a:rPr lang="ja-JP" altLang="en-US"/>
              <a:pPr>
                <a:defRPr/>
              </a:pPr>
              <a:t>‹#›</a:t>
            </a:fld>
            <a:endParaRPr lang="en-US" altLang="ja-JP"/>
          </a:p>
        </p:txBody>
      </p:sp>
    </p:spTree>
    <p:extLst>
      <p:ext uri="{BB962C8B-B14F-4D97-AF65-F5344CB8AC3E}">
        <p14:creationId xmlns:p14="http://schemas.microsoft.com/office/powerpoint/2010/main" val="2553978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B21C673C-EA27-85D6-C9B1-39E1F645ADA9}"/>
              </a:ext>
            </a:extLst>
          </p:cNvPr>
          <p:cNvSpPr>
            <a:spLocks noGrp="1"/>
          </p:cNvSpPr>
          <p:nvPr>
            <p:ph type="dt" sz="half" idx="10"/>
          </p:nvPr>
        </p:nvSpPr>
        <p:spPr/>
        <p:txBody>
          <a:bodyPr/>
          <a:lstStyle>
            <a:lvl1pPr>
              <a:defRPr/>
            </a:lvl1pPr>
          </a:lstStyle>
          <a:p>
            <a:pPr>
              <a:defRPr/>
            </a:pPr>
            <a:fld id="{C1C51BB1-8597-4924-8F39-67896B6F1D84}"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D88FE5FC-76A5-C669-E347-E348F162AF1E}"/>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12BDB108-B6F8-20BB-6FFF-68AC5F5B1D08}"/>
              </a:ext>
            </a:extLst>
          </p:cNvPr>
          <p:cNvSpPr>
            <a:spLocks noGrp="1"/>
          </p:cNvSpPr>
          <p:nvPr>
            <p:ph type="sldNum" sz="quarter" idx="12"/>
          </p:nvPr>
        </p:nvSpPr>
        <p:spPr/>
        <p:txBody>
          <a:bodyPr/>
          <a:lstStyle>
            <a:lvl1pPr>
              <a:defRPr/>
            </a:lvl1pPr>
          </a:lstStyle>
          <a:p>
            <a:pPr>
              <a:defRPr/>
            </a:pPr>
            <a:fld id="{CA5AC71C-7649-4AF6-8ECC-52E0E263CF5D}" type="slidenum">
              <a:rPr lang="ja-JP" altLang="en-US"/>
              <a:pPr>
                <a:defRPr/>
              </a:pPr>
              <a:t>‹#›</a:t>
            </a:fld>
            <a:endParaRPr lang="en-US" altLang="ja-JP"/>
          </a:p>
        </p:txBody>
      </p:sp>
    </p:spTree>
    <p:extLst>
      <p:ext uri="{BB962C8B-B14F-4D97-AF65-F5344CB8AC3E}">
        <p14:creationId xmlns:p14="http://schemas.microsoft.com/office/powerpoint/2010/main" val="883844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675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7"/>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a:extLst>
              <a:ext uri="{FF2B5EF4-FFF2-40B4-BE49-F238E27FC236}">
                <a16:creationId xmlns:a16="http://schemas.microsoft.com/office/drawing/2014/main" id="{E76DEF39-84AD-5232-E594-61F825D4712E}"/>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F107F9C6-5B49-33FD-3326-ABE5292AD002}"/>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514923EC-F634-353A-FB45-0AC145C3D775}"/>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880A17D-2950-4B74-A108-883A6C1527B3}" type="slidenum">
              <a:rPr lang="en-US" altLang="ja-JP"/>
              <a:pPr>
                <a:defRPr/>
              </a:pPr>
              <a:t>‹#›</a:t>
            </a:fld>
            <a:endParaRPr lang="en-US" altLang="ja-JP"/>
          </a:p>
        </p:txBody>
      </p:sp>
    </p:spTree>
    <p:extLst>
      <p:ext uri="{BB962C8B-B14F-4D97-AF65-F5344CB8AC3E}">
        <p14:creationId xmlns:p14="http://schemas.microsoft.com/office/powerpoint/2010/main" val="30560339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247" y="4406902"/>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a:extLst>
              <a:ext uri="{FF2B5EF4-FFF2-40B4-BE49-F238E27FC236}">
                <a16:creationId xmlns:a16="http://schemas.microsoft.com/office/drawing/2014/main" id="{6A5752FD-B81B-0703-F7DE-357E92091DD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7FD881D1-EED6-53CF-044D-69ADF84D6E65}"/>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3D06DB7A-C18B-3FAE-8C66-6B30E40AC45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6345920B-BFAA-46CB-9640-8242BAABF34F}" type="slidenum">
              <a:rPr lang="en-US" altLang="ja-JP"/>
              <a:pPr>
                <a:defRPr/>
              </a:pPr>
              <a:t>‹#›</a:t>
            </a:fld>
            <a:endParaRPr lang="en-US" altLang="ja-JP"/>
          </a:p>
        </p:txBody>
      </p:sp>
    </p:spTree>
    <p:extLst>
      <p:ext uri="{BB962C8B-B14F-4D97-AF65-F5344CB8AC3E}">
        <p14:creationId xmlns:p14="http://schemas.microsoft.com/office/powerpoint/2010/main" val="2064363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7816"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89784" y="1981200"/>
            <a:ext cx="5087816"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337879B0-A823-8E98-106C-43313E5C67D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40140F02-DA19-7F5A-C07A-58013667CFC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0876D68F-006C-21BE-509A-FA9D61F09DC0}"/>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E9F9D9F5-09E2-42CB-8894-0C0C1589D0E9}" type="slidenum">
              <a:rPr lang="en-US" altLang="ja-JP"/>
              <a:pPr>
                <a:defRPr/>
              </a:pPr>
              <a:t>‹#›</a:t>
            </a:fld>
            <a:endParaRPr lang="en-US" altLang="ja-JP"/>
          </a:p>
        </p:txBody>
      </p:sp>
    </p:spTree>
    <p:extLst>
      <p:ext uri="{BB962C8B-B14F-4D97-AF65-F5344CB8AC3E}">
        <p14:creationId xmlns:p14="http://schemas.microsoft.com/office/powerpoint/2010/main" val="202124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694"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694"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F1DE3292-AAB2-AFA6-E9AE-75C14E81F496}"/>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8" name="Rectangle 5">
            <a:extLst>
              <a:ext uri="{FF2B5EF4-FFF2-40B4-BE49-F238E27FC236}">
                <a16:creationId xmlns:a16="http://schemas.microsoft.com/office/drawing/2014/main" id="{AF8F839C-9670-E1A9-5475-E70D32BCB84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9" name="Rectangle 6">
            <a:extLst>
              <a:ext uri="{FF2B5EF4-FFF2-40B4-BE49-F238E27FC236}">
                <a16:creationId xmlns:a16="http://schemas.microsoft.com/office/drawing/2014/main" id="{74344DC5-D278-9080-F144-377C10E20814}"/>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9E0EFCB2-72E7-421F-9FB1-5EC104DDE39C}" type="slidenum">
              <a:rPr lang="en-US" altLang="ja-JP"/>
              <a:pPr>
                <a:defRPr/>
              </a:pPr>
              <a:t>‹#›</a:t>
            </a:fld>
            <a:endParaRPr lang="en-US" altLang="ja-JP"/>
          </a:p>
        </p:txBody>
      </p:sp>
    </p:spTree>
    <p:extLst>
      <p:ext uri="{BB962C8B-B14F-4D97-AF65-F5344CB8AC3E}">
        <p14:creationId xmlns:p14="http://schemas.microsoft.com/office/powerpoint/2010/main" val="2474724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a:extLst>
              <a:ext uri="{FF2B5EF4-FFF2-40B4-BE49-F238E27FC236}">
                <a16:creationId xmlns:a16="http://schemas.microsoft.com/office/drawing/2014/main" id="{71C050E4-DEDA-03A2-474C-B275F332B333}"/>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4" name="Rectangle 5">
            <a:extLst>
              <a:ext uri="{FF2B5EF4-FFF2-40B4-BE49-F238E27FC236}">
                <a16:creationId xmlns:a16="http://schemas.microsoft.com/office/drawing/2014/main" id="{1C15201C-F9A3-8DA0-8D42-3D8F308E39EF}"/>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5" name="Rectangle 6">
            <a:extLst>
              <a:ext uri="{FF2B5EF4-FFF2-40B4-BE49-F238E27FC236}">
                <a16:creationId xmlns:a16="http://schemas.microsoft.com/office/drawing/2014/main" id="{6949CD7A-3971-0CC4-2F55-C8F34C9B8C4B}"/>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17F8FA56-AE1C-4BE4-BEDE-C47B587C181D}" type="slidenum">
              <a:rPr lang="en-US" altLang="ja-JP"/>
              <a:pPr>
                <a:defRPr/>
              </a:pPr>
              <a:t>‹#›</a:t>
            </a:fld>
            <a:endParaRPr lang="en-US" altLang="ja-JP"/>
          </a:p>
        </p:txBody>
      </p:sp>
    </p:spTree>
    <p:extLst>
      <p:ext uri="{BB962C8B-B14F-4D97-AF65-F5344CB8AC3E}">
        <p14:creationId xmlns:p14="http://schemas.microsoft.com/office/powerpoint/2010/main" val="4106874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DEBA15-7065-7937-8C37-02F2D7CAD242}"/>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3" name="Rectangle 5">
            <a:extLst>
              <a:ext uri="{FF2B5EF4-FFF2-40B4-BE49-F238E27FC236}">
                <a16:creationId xmlns:a16="http://schemas.microsoft.com/office/drawing/2014/main" id="{F348ABC6-A89D-8FB6-6F81-78A85A12BCB0}"/>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4" name="Rectangle 6">
            <a:extLst>
              <a:ext uri="{FF2B5EF4-FFF2-40B4-BE49-F238E27FC236}">
                <a16:creationId xmlns:a16="http://schemas.microsoft.com/office/drawing/2014/main" id="{1DF31626-BBD9-53E4-FF63-14D2D6B8E097}"/>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498D226-E652-4922-BF9D-C900DB4937F8}" type="slidenum">
              <a:rPr lang="en-US" altLang="ja-JP"/>
              <a:pPr>
                <a:defRPr/>
              </a:pPr>
              <a:t>‹#›</a:t>
            </a:fld>
            <a:endParaRPr lang="en-US" altLang="ja-JP"/>
          </a:p>
        </p:txBody>
      </p:sp>
    </p:spTree>
    <p:extLst>
      <p:ext uri="{BB962C8B-B14F-4D97-AF65-F5344CB8AC3E}">
        <p14:creationId xmlns:p14="http://schemas.microsoft.com/office/powerpoint/2010/main" val="2557203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247"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7384" y="273052"/>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1" y="1435102"/>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9D27BEC5-AA71-FE3D-9BDD-F59BD392206E}"/>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25401C33-A04D-963D-325A-08D6D49E94B1}"/>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DEBB8DE7-933B-71DD-1CCB-8E539571196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08E8AB17-A52A-4EEC-AE9F-59AF76A7274D}" type="slidenum">
              <a:rPr lang="en-US" altLang="ja-JP"/>
              <a:pPr>
                <a:defRPr/>
              </a:pPr>
              <a:t>‹#›</a:t>
            </a:fld>
            <a:endParaRPr lang="en-US" altLang="ja-JP"/>
          </a:p>
        </p:txBody>
      </p:sp>
    </p:spTree>
    <p:extLst>
      <p:ext uri="{BB962C8B-B14F-4D97-AF65-F5344CB8AC3E}">
        <p14:creationId xmlns:p14="http://schemas.microsoft.com/office/powerpoint/2010/main" val="185126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50335D1D-F5C0-CD94-57F9-0D04D925AA4C}"/>
              </a:ext>
            </a:extLst>
          </p:cNvPr>
          <p:cNvSpPr>
            <a:spLocks noGrp="1"/>
          </p:cNvSpPr>
          <p:nvPr>
            <p:ph type="dt" sz="half" idx="10"/>
          </p:nvPr>
        </p:nvSpPr>
        <p:spPr/>
        <p:txBody>
          <a:bodyPr/>
          <a:lstStyle>
            <a:lvl1pPr>
              <a:defRPr/>
            </a:lvl1pPr>
          </a:lstStyle>
          <a:p>
            <a:pPr>
              <a:defRPr/>
            </a:pPr>
            <a:fld id="{6888A545-3EE3-42DC-9A73-2845BD47E392}"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1AB3E6A1-0488-A57F-F32D-6540D3B4F622}"/>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482A2C7B-3672-C94C-1A82-B1D4F1BDC1C7}"/>
              </a:ext>
            </a:extLst>
          </p:cNvPr>
          <p:cNvSpPr>
            <a:spLocks noGrp="1"/>
          </p:cNvSpPr>
          <p:nvPr>
            <p:ph type="sldNum" sz="quarter" idx="12"/>
          </p:nvPr>
        </p:nvSpPr>
        <p:spPr/>
        <p:txBody>
          <a:bodyPr/>
          <a:lstStyle>
            <a:lvl1pPr>
              <a:defRPr/>
            </a:lvl1pPr>
          </a:lstStyle>
          <a:p>
            <a:pPr>
              <a:defRPr/>
            </a:pPr>
            <a:fld id="{82A4A7B8-E213-48FF-BFEC-95C553593887}" type="slidenum">
              <a:rPr lang="ja-JP" altLang="en-US"/>
              <a:pPr>
                <a:defRPr/>
              </a:pPr>
              <a:t>‹#›</a:t>
            </a:fld>
            <a:endParaRPr lang="en-US" altLang="ja-JP"/>
          </a:p>
        </p:txBody>
      </p:sp>
    </p:spTree>
    <p:extLst>
      <p:ext uri="{BB962C8B-B14F-4D97-AF65-F5344CB8AC3E}">
        <p14:creationId xmlns:p14="http://schemas.microsoft.com/office/powerpoint/2010/main" val="1740482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555"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555"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E937DB19-2DA2-26C8-3425-DB0107165152}"/>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6" name="Rectangle 5">
            <a:extLst>
              <a:ext uri="{FF2B5EF4-FFF2-40B4-BE49-F238E27FC236}">
                <a16:creationId xmlns:a16="http://schemas.microsoft.com/office/drawing/2014/main" id="{59B09F87-146F-F5D1-35EF-F5B9106C588C}"/>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7" name="Rectangle 6">
            <a:extLst>
              <a:ext uri="{FF2B5EF4-FFF2-40B4-BE49-F238E27FC236}">
                <a16:creationId xmlns:a16="http://schemas.microsoft.com/office/drawing/2014/main" id="{6A4C13F4-1F76-8C6A-0AAB-FE64337E7221}"/>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9DDCE7BC-21CB-4E69-9AD6-C92B84720077}" type="slidenum">
              <a:rPr lang="en-US" altLang="ja-JP"/>
              <a:pPr>
                <a:defRPr/>
              </a:pPr>
              <a:t>‹#›</a:t>
            </a:fld>
            <a:endParaRPr lang="en-US" altLang="ja-JP"/>
          </a:p>
        </p:txBody>
      </p:sp>
    </p:spTree>
    <p:extLst>
      <p:ext uri="{BB962C8B-B14F-4D97-AF65-F5344CB8AC3E}">
        <p14:creationId xmlns:p14="http://schemas.microsoft.com/office/powerpoint/2010/main" val="26744201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16E86A3A-D0A6-412B-857C-B36EFA107814}"/>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450652C7-01EC-8E6A-837C-7DFD1110D800}"/>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F7AF8AD0-D2AD-A544-1FC2-B9CEDAD809FE}"/>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DD494A04-7387-4D6A-9AA3-4505D28F14DE}" type="slidenum">
              <a:rPr lang="en-US" altLang="ja-JP"/>
              <a:pPr>
                <a:defRPr/>
              </a:pPr>
              <a:t>‹#›</a:t>
            </a:fld>
            <a:endParaRPr lang="en-US" altLang="ja-JP"/>
          </a:p>
        </p:txBody>
      </p:sp>
    </p:spTree>
    <p:extLst>
      <p:ext uri="{BB962C8B-B14F-4D97-AF65-F5344CB8AC3E}">
        <p14:creationId xmlns:p14="http://schemas.microsoft.com/office/powerpoint/2010/main" val="3453713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2" y="609600"/>
            <a:ext cx="7584831"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5E6E7439-9F43-2FB2-BEA8-FC4C41E0943A}"/>
              </a:ext>
            </a:extLst>
          </p:cNvPr>
          <p:cNvSpPr>
            <a:spLocks noGrp="1" noChangeArrowheads="1"/>
          </p:cNvSpPr>
          <p:nvPr>
            <p:ph type="dt" sz="half" idx="10"/>
          </p:nvPr>
        </p:nvSpPr>
        <p:spPr/>
        <p:txBody>
          <a:bodyPr/>
          <a:lstStyle>
            <a:lvl1pPr>
              <a:defRPr>
                <a:latin typeface="Calibri" pitchFamily="34" charset="0"/>
              </a:defRPr>
            </a:lvl1pPr>
          </a:lstStyle>
          <a:p>
            <a:pPr>
              <a:defRPr/>
            </a:pPr>
            <a:endParaRPr lang="en-US" altLang="ja-JP"/>
          </a:p>
        </p:txBody>
      </p:sp>
      <p:sp>
        <p:nvSpPr>
          <p:cNvPr id="5" name="Rectangle 5">
            <a:extLst>
              <a:ext uri="{FF2B5EF4-FFF2-40B4-BE49-F238E27FC236}">
                <a16:creationId xmlns:a16="http://schemas.microsoft.com/office/drawing/2014/main" id="{75CAA98E-18FD-C4DA-6B42-AFD8D492FE2C}"/>
              </a:ext>
            </a:extLst>
          </p:cNvPr>
          <p:cNvSpPr>
            <a:spLocks noGrp="1" noChangeArrowheads="1"/>
          </p:cNvSpPr>
          <p:nvPr>
            <p:ph type="ftr" sz="quarter" idx="11"/>
          </p:nvPr>
        </p:nvSpPr>
        <p:spPr/>
        <p:txBody>
          <a:bodyPr/>
          <a:lstStyle>
            <a:lvl1pPr>
              <a:defRPr>
                <a:latin typeface="Calibri" pitchFamily="34" charset="0"/>
              </a:defRPr>
            </a:lvl1pPr>
          </a:lstStyle>
          <a:p>
            <a:pPr>
              <a:defRPr/>
            </a:pPr>
            <a:endParaRPr lang="en-US" altLang="ja-JP"/>
          </a:p>
        </p:txBody>
      </p:sp>
      <p:sp>
        <p:nvSpPr>
          <p:cNvPr id="6" name="Rectangle 6">
            <a:extLst>
              <a:ext uri="{FF2B5EF4-FFF2-40B4-BE49-F238E27FC236}">
                <a16:creationId xmlns:a16="http://schemas.microsoft.com/office/drawing/2014/main" id="{6BC0AEC1-861B-BBD6-E591-03883D7F59AA}"/>
              </a:ext>
            </a:extLst>
          </p:cNvPr>
          <p:cNvSpPr>
            <a:spLocks noGrp="1" noChangeArrowheads="1"/>
          </p:cNvSpPr>
          <p:nvPr>
            <p:ph type="sldNum" sz="quarter" idx="12"/>
          </p:nvPr>
        </p:nvSpPr>
        <p:spPr/>
        <p:txBody>
          <a:bodyPr/>
          <a:lstStyle>
            <a:lvl1pPr>
              <a:defRPr>
                <a:latin typeface="Calibri" panose="020F0502020204030204" pitchFamily="34" charset="0"/>
              </a:defRPr>
            </a:lvl1pPr>
          </a:lstStyle>
          <a:p>
            <a:pPr>
              <a:defRPr/>
            </a:pPr>
            <a:fld id="{1A077D92-E28C-4FD2-B876-897E5B397D10}" type="slidenum">
              <a:rPr lang="en-US" altLang="ja-JP"/>
              <a:pPr>
                <a:defRPr/>
              </a:pPr>
              <a:t>‹#›</a:t>
            </a:fld>
            <a:endParaRPr lang="en-US" altLang="ja-JP"/>
          </a:p>
        </p:txBody>
      </p:sp>
    </p:spTree>
    <p:extLst>
      <p:ext uri="{BB962C8B-B14F-4D97-AF65-F5344CB8AC3E}">
        <p14:creationId xmlns:p14="http://schemas.microsoft.com/office/powerpoint/2010/main" val="1931141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914400" y="1981200"/>
            <a:ext cx="5087816" cy="4114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89784" y="1981200"/>
            <a:ext cx="5087816"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189784" y="4114800"/>
            <a:ext cx="5087816"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ー 5">
            <a:extLst>
              <a:ext uri="{FF2B5EF4-FFF2-40B4-BE49-F238E27FC236}">
                <a16:creationId xmlns:a16="http://schemas.microsoft.com/office/drawing/2014/main" id="{D973A116-C288-41FC-96E6-9DF162E33BE6}"/>
              </a:ext>
            </a:extLst>
          </p:cNvPr>
          <p:cNvSpPr>
            <a:spLocks noGrp="1"/>
          </p:cNvSpPr>
          <p:nvPr>
            <p:ph type="dt" sz="half" idx="10"/>
          </p:nvPr>
        </p:nvSpPr>
        <p:spPr/>
        <p:txBody>
          <a:bodyPr/>
          <a:lstStyle>
            <a:lvl1pPr>
              <a:defRPr>
                <a:latin typeface="Calibri" pitchFamily="34" charset="0"/>
              </a:defRPr>
            </a:lvl1pPr>
          </a:lstStyle>
          <a:p>
            <a:pPr>
              <a:defRPr/>
            </a:pPr>
            <a:endParaRPr lang="en-US" altLang="ja-JP"/>
          </a:p>
        </p:txBody>
      </p:sp>
      <p:sp>
        <p:nvSpPr>
          <p:cNvPr id="7" name="フッター プレースホルダー 6">
            <a:extLst>
              <a:ext uri="{FF2B5EF4-FFF2-40B4-BE49-F238E27FC236}">
                <a16:creationId xmlns:a16="http://schemas.microsoft.com/office/drawing/2014/main" id="{22C44E92-5B1D-75B7-A22B-E0AC7F77D068}"/>
              </a:ext>
            </a:extLst>
          </p:cNvPr>
          <p:cNvSpPr>
            <a:spLocks noGrp="1"/>
          </p:cNvSpPr>
          <p:nvPr>
            <p:ph type="ftr" sz="quarter" idx="11"/>
          </p:nvPr>
        </p:nvSpPr>
        <p:spPr/>
        <p:txBody>
          <a:bodyPr/>
          <a:lstStyle>
            <a:lvl1pPr>
              <a:defRPr>
                <a:latin typeface="Calibri" pitchFamily="34" charset="0"/>
              </a:defRPr>
            </a:lvl1pPr>
          </a:lstStyle>
          <a:p>
            <a:pPr>
              <a:defRPr/>
            </a:pPr>
            <a:endParaRPr lang="en-US" altLang="ja-JP"/>
          </a:p>
        </p:txBody>
      </p:sp>
      <p:sp>
        <p:nvSpPr>
          <p:cNvPr id="8" name="スライド番号プレースホルダー 7">
            <a:extLst>
              <a:ext uri="{FF2B5EF4-FFF2-40B4-BE49-F238E27FC236}">
                <a16:creationId xmlns:a16="http://schemas.microsoft.com/office/drawing/2014/main" id="{90B0252D-9C68-8673-D185-441ACE8E8D5F}"/>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ACF38F34-E77A-4F0A-AA63-292EA61AAAD5}" type="slidenum">
              <a:rPr lang="en-US" altLang="ja-JP"/>
              <a:pPr>
                <a:defRPr/>
              </a:pPr>
              <a:t>‹#›</a:t>
            </a:fld>
            <a:endParaRPr lang="en-US" altLang="ja-JP"/>
          </a:p>
        </p:txBody>
      </p:sp>
    </p:spTree>
    <p:extLst>
      <p:ext uri="{BB962C8B-B14F-4D97-AF65-F5344CB8AC3E}">
        <p14:creationId xmlns:p14="http://schemas.microsoft.com/office/powerpoint/2010/main" val="193911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914400" y="609600"/>
            <a:ext cx="10363200" cy="54864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ー 2">
            <a:extLst>
              <a:ext uri="{FF2B5EF4-FFF2-40B4-BE49-F238E27FC236}">
                <a16:creationId xmlns:a16="http://schemas.microsoft.com/office/drawing/2014/main" id="{9A61F1BF-702C-21B8-99F7-295C01DD8071}"/>
              </a:ext>
            </a:extLst>
          </p:cNvPr>
          <p:cNvSpPr>
            <a:spLocks noGrp="1"/>
          </p:cNvSpPr>
          <p:nvPr>
            <p:ph type="dt" sz="half" idx="10"/>
          </p:nvPr>
        </p:nvSpPr>
        <p:spPr/>
        <p:txBody>
          <a:bodyPr/>
          <a:lstStyle>
            <a:lvl1pPr>
              <a:defRPr>
                <a:latin typeface="Calibri" pitchFamily="34" charset="0"/>
              </a:defRPr>
            </a:lvl1pPr>
          </a:lstStyle>
          <a:p>
            <a:pPr>
              <a:defRPr/>
            </a:pPr>
            <a:endParaRPr lang="en-US" altLang="ja-JP"/>
          </a:p>
        </p:txBody>
      </p:sp>
      <p:sp>
        <p:nvSpPr>
          <p:cNvPr id="4" name="フッター プレースホルダー 3">
            <a:extLst>
              <a:ext uri="{FF2B5EF4-FFF2-40B4-BE49-F238E27FC236}">
                <a16:creationId xmlns:a16="http://schemas.microsoft.com/office/drawing/2014/main" id="{A264340C-08E9-BB15-8F09-BEE91A0F069F}"/>
              </a:ext>
            </a:extLst>
          </p:cNvPr>
          <p:cNvSpPr>
            <a:spLocks noGrp="1"/>
          </p:cNvSpPr>
          <p:nvPr>
            <p:ph type="ftr" sz="quarter" idx="11"/>
          </p:nvPr>
        </p:nvSpPr>
        <p:spPr/>
        <p:txBody>
          <a:bodyPr/>
          <a:lstStyle>
            <a:lvl1pPr>
              <a:defRPr>
                <a:latin typeface="Calibri" pitchFamily="34" charset="0"/>
              </a:defRPr>
            </a:lvl1pPr>
          </a:lstStyle>
          <a:p>
            <a:pPr>
              <a:defRPr/>
            </a:pPr>
            <a:endParaRPr lang="en-US" altLang="ja-JP"/>
          </a:p>
        </p:txBody>
      </p:sp>
      <p:sp>
        <p:nvSpPr>
          <p:cNvPr id="5" name="スライド番号プレースホルダー 4">
            <a:extLst>
              <a:ext uri="{FF2B5EF4-FFF2-40B4-BE49-F238E27FC236}">
                <a16:creationId xmlns:a16="http://schemas.microsoft.com/office/drawing/2014/main" id="{0E723F58-7330-0CFA-826B-D07358FB2B69}"/>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8335854A-0B89-425A-AAC0-3287655203F8}" type="slidenum">
              <a:rPr lang="en-US" altLang="ja-JP"/>
              <a:pPr>
                <a:defRPr/>
              </a:pPr>
              <a:t>‹#›</a:t>
            </a:fld>
            <a:endParaRPr lang="en-US" altLang="ja-JP"/>
          </a:p>
        </p:txBody>
      </p:sp>
    </p:spTree>
    <p:extLst>
      <p:ext uri="{BB962C8B-B14F-4D97-AF65-F5344CB8AC3E}">
        <p14:creationId xmlns:p14="http://schemas.microsoft.com/office/powerpoint/2010/main" val="2341977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C975FF4C-E934-39F2-FC82-7971BA86319B}"/>
              </a:ext>
            </a:extLst>
          </p:cNvPr>
          <p:cNvSpPr>
            <a:spLocks noGrp="1"/>
          </p:cNvSpPr>
          <p:nvPr>
            <p:ph type="dt" sz="half" idx="10"/>
          </p:nvPr>
        </p:nvSpPr>
        <p:spPr/>
        <p:txBody>
          <a:bodyPr/>
          <a:lstStyle>
            <a:lvl1pPr>
              <a:defRPr/>
            </a:lvl1pPr>
          </a:lstStyle>
          <a:p>
            <a:pPr>
              <a:defRPr/>
            </a:pPr>
            <a:fld id="{2831C230-E1E6-4706-98F4-679EE672BD55}"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85DC9C7A-04CB-F4E3-9466-48DC95FA388E}"/>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0EA58E3C-37CE-FACF-44FC-36A368117228}"/>
              </a:ext>
            </a:extLst>
          </p:cNvPr>
          <p:cNvSpPr>
            <a:spLocks noGrp="1"/>
          </p:cNvSpPr>
          <p:nvPr>
            <p:ph type="sldNum" sz="quarter" idx="12"/>
          </p:nvPr>
        </p:nvSpPr>
        <p:spPr/>
        <p:txBody>
          <a:bodyPr/>
          <a:lstStyle>
            <a:lvl1pPr>
              <a:defRPr/>
            </a:lvl1pPr>
          </a:lstStyle>
          <a:p>
            <a:pPr>
              <a:defRPr/>
            </a:pPr>
            <a:fld id="{8C3A8EB7-F152-4762-81E1-FDC6D254E0ED}" type="slidenum">
              <a:rPr lang="ja-JP" altLang="en-US"/>
              <a:pPr>
                <a:defRPr/>
              </a:pPr>
              <a:t>‹#›</a:t>
            </a:fld>
            <a:endParaRPr lang="en-US" altLang="ja-JP"/>
          </a:p>
        </p:txBody>
      </p:sp>
    </p:spTree>
    <p:extLst>
      <p:ext uri="{BB962C8B-B14F-4D97-AF65-F5344CB8AC3E}">
        <p14:creationId xmlns:p14="http://schemas.microsoft.com/office/powerpoint/2010/main" val="233728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a:extLst>
              <a:ext uri="{FF2B5EF4-FFF2-40B4-BE49-F238E27FC236}">
                <a16:creationId xmlns:a16="http://schemas.microsoft.com/office/drawing/2014/main" id="{CBD6660E-7EB8-53F5-E664-1CE094E8F470}"/>
              </a:ext>
            </a:extLst>
          </p:cNvPr>
          <p:cNvSpPr>
            <a:spLocks noGrp="1"/>
          </p:cNvSpPr>
          <p:nvPr>
            <p:ph type="dt" sz="half" idx="10"/>
          </p:nvPr>
        </p:nvSpPr>
        <p:spPr/>
        <p:txBody>
          <a:bodyPr/>
          <a:lstStyle>
            <a:lvl1pPr>
              <a:defRPr/>
            </a:lvl1pPr>
          </a:lstStyle>
          <a:p>
            <a:pPr>
              <a:defRPr/>
            </a:pPr>
            <a:fld id="{A865CEED-615C-4A2A-9D34-202A15F66BE5}" type="datetimeFigureOut">
              <a:rPr lang="ja-JP" altLang="en-US"/>
              <a:pPr>
                <a:defRPr/>
              </a:pPr>
              <a:t>2026/7/1</a:t>
            </a:fld>
            <a:endParaRPr lang="ja-JP" altLang="en-US"/>
          </a:p>
        </p:txBody>
      </p:sp>
      <p:sp>
        <p:nvSpPr>
          <p:cNvPr id="6" name="フッター プレースホルダー 4">
            <a:extLst>
              <a:ext uri="{FF2B5EF4-FFF2-40B4-BE49-F238E27FC236}">
                <a16:creationId xmlns:a16="http://schemas.microsoft.com/office/drawing/2014/main" id="{EB9FFBC6-8745-CCEE-2BE4-8DE9146914DE}"/>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7DBE0946-15B6-5C4A-C8CC-97D13447EF8E}"/>
              </a:ext>
            </a:extLst>
          </p:cNvPr>
          <p:cNvSpPr>
            <a:spLocks noGrp="1"/>
          </p:cNvSpPr>
          <p:nvPr>
            <p:ph type="sldNum" sz="quarter" idx="12"/>
          </p:nvPr>
        </p:nvSpPr>
        <p:spPr/>
        <p:txBody>
          <a:bodyPr/>
          <a:lstStyle>
            <a:lvl1pPr>
              <a:defRPr/>
            </a:lvl1pPr>
          </a:lstStyle>
          <a:p>
            <a:pPr>
              <a:defRPr/>
            </a:pPr>
            <a:fld id="{BC56C2F8-E27A-4295-9B5C-F2B92540252F}" type="slidenum">
              <a:rPr lang="ja-JP" altLang="en-US"/>
              <a:pPr>
                <a:defRPr/>
              </a:pPr>
              <a:t>‹#›</a:t>
            </a:fld>
            <a:endParaRPr lang="en-US" altLang="ja-JP"/>
          </a:p>
        </p:txBody>
      </p:sp>
    </p:spTree>
    <p:extLst>
      <p:ext uri="{BB962C8B-B14F-4D97-AF65-F5344CB8AC3E}">
        <p14:creationId xmlns:p14="http://schemas.microsoft.com/office/powerpoint/2010/main" val="3837184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a:extLst>
              <a:ext uri="{FF2B5EF4-FFF2-40B4-BE49-F238E27FC236}">
                <a16:creationId xmlns:a16="http://schemas.microsoft.com/office/drawing/2014/main" id="{006BEBBF-9E17-2E38-F285-EDC65B4E5067}"/>
              </a:ext>
            </a:extLst>
          </p:cNvPr>
          <p:cNvSpPr>
            <a:spLocks noGrp="1"/>
          </p:cNvSpPr>
          <p:nvPr>
            <p:ph type="dt" sz="half" idx="10"/>
          </p:nvPr>
        </p:nvSpPr>
        <p:spPr/>
        <p:txBody>
          <a:bodyPr/>
          <a:lstStyle>
            <a:lvl1pPr>
              <a:defRPr/>
            </a:lvl1pPr>
          </a:lstStyle>
          <a:p>
            <a:pPr>
              <a:defRPr/>
            </a:pPr>
            <a:fld id="{EBA950F0-E73E-4877-A2A3-15BBCAC5A1A4}" type="datetimeFigureOut">
              <a:rPr lang="ja-JP" altLang="en-US"/>
              <a:pPr>
                <a:defRPr/>
              </a:pPr>
              <a:t>2026/7/1</a:t>
            </a:fld>
            <a:endParaRPr lang="ja-JP" altLang="en-US"/>
          </a:p>
        </p:txBody>
      </p:sp>
      <p:sp>
        <p:nvSpPr>
          <p:cNvPr id="8" name="フッター プレースホルダー 4">
            <a:extLst>
              <a:ext uri="{FF2B5EF4-FFF2-40B4-BE49-F238E27FC236}">
                <a16:creationId xmlns:a16="http://schemas.microsoft.com/office/drawing/2014/main" id="{97AFB17B-DFCF-D6FE-55CC-C5AEC32A4161}"/>
              </a:ext>
            </a:extLst>
          </p:cNvPr>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a:extLst>
              <a:ext uri="{FF2B5EF4-FFF2-40B4-BE49-F238E27FC236}">
                <a16:creationId xmlns:a16="http://schemas.microsoft.com/office/drawing/2014/main" id="{D34D8F1A-64F4-150F-EB12-29B2C9663960}"/>
              </a:ext>
            </a:extLst>
          </p:cNvPr>
          <p:cNvSpPr>
            <a:spLocks noGrp="1"/>
          </p:cNvSpPr>
          <p:nvPr>
            <p:ph type="sldNum" sz="quarter" idx="12"/>
          </p:nvPr>
        </p:nvSpPr>
        <p:spPr/>
        <p:txBody>
          <a:bodyPr/>
          <a:lstStyle>
            <a:lvl1pPr>
              <a:defRPr/>
            </a:lvl1pPr>
          </a:lstStyle>
          <a:p>
            <a:pPr>
              <a:defRPr/>
            </a:pPr>
            <a:fld id="{2D4DED21-29E3-40F5-86CC-3F9A5DFB3939}" type="slidenum">
              <a:rPr lang="ja-JP" altLang="en-US"/>
              <a:pPr>
                <a:defRPr/>
              </a:pPr>
              <a:t>‹#›</a:t>
            </a:fld>
            <a:endParaRPr lang="en-US" altLang="ja-JP"/>
          </a:p>
        </p:txBody>
      </p:sp>
    </p:spTree>
    <p:extLst>
      <p:ext uri="{BB962C8B-B14F-4D97-AF65-F5344CB8AC3E}">
        <p14:creationId xmlns:p14="http://schemas.microsoft.com/office/powerpoint/2010/main" val="4108416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a:extLst>
              <a:ext uri="{FF2B5EF4-FFF2-40B4-BE49-F238E27FC236}">
                <a16:creationId xmlns:a16="http://schemas.microsoft.com/office/drawing/2014/main" id="{8934BB5C-5C5D-B428-1853-544601485305}"/>
              </a:ext>
            </a:extLst>
          </p:cNvPr>
          <p:cNvSpPr>
            <a:spLocks noGrp="1"/>
          </p:cNvSpPr>
          <p:nvPr>
            <p:ph type="dt" sz="half" idx="10"/>
          </p:nvPr>
        </p:nvSpPr>
        <p:spPr/>
        <p:txBody>
          <a:bodyPr/>
          <a:lstStyle>
            <a:lvl1pPr>
              <a:defRPr/>
            </a:lvl1pPr>
          </a:lstStyle>
          <a:p>
            <a:pPr>
              <a:defRPr/>
            </a:pPr>
            <a:fld id="{EBE65B82-AC2A-4BD9-A0B0-74FE9236BC31}" type="datetimeFigureOut">
              <a:rPr lang="ja-JP" altLang="en-US"/>
              <a:pPr>
                <a:defRPr/>
              </a:pPr>
              <a:t>2026/7/1</a:t>
            </a:fld>
            <a:endParaRPr lang="ja-JP" altLang="en-US"/>
          </a:p>
        </p:txBody>
      </p:sp>
      <p:sp>
        <p:nvSpPr>
          <p:cNvPr id="4" name="フッター プレースホルダー 4">
            <a:extLst>
              <a:ext uri="{FF2B5EF4-FFF2-40B4-BE49-F238E27FC236}">
                <a16:creationId xmlns:a16="http://schemas.microsoft.com/office/drawing/2014/main" id="{4D54D4A9-8151-9600-235E-6FD800B90462}"/>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a:extLst>
              <a:ext uri="{FF2B5EF4-FFF2-40B4-BE49-F238E27FC236}">
                <a16:creationId xmlns:a16="http://schemas.microsoft.com/office/drawing/2014/main" id="{E0FE61D7-967B-9C08-EF04-7842B25A695B}"/>
              </a:ext>
            </a:extLst>
          </p:cNvPr>
          <p:cNvSpPr>
            <a:spLocks noGrp="1"/>
          </p:cNvSpPr>
          <p:nvPr>
            <p:ph type="sldNum" sz="quarter" idx="12"/>
          </p:nvPr>
        </p:nvSpPr>
        <p:spPr/>
        <p:txBody>
          <a:bodyPr/>
          <a:lstStyle>
            <a:lvl1pPr>
              <a:defRPr/>
            </a:lvl1pPr>
          </a:lstStyle>
          <a:p>
            <a:pPr>
              <a:defRPr/>
            </a:pPr>
            <a:fld id="{108FE749-5B45-46EE-A7D3-CA46D5FF3479}" type="slidenum">
              <a:rPr lang="ja-JP" altLang="en-US"/>
              <a:pPr>
                <a:defRPr/>
              </a:pPr>
              <a:t>‹#›</a:t>
            </a:fld>
            <a:endParaRPr lang="en-US" altLang="ja-JP"/>
          </a:p>
        </p:txBody>
      </p:sp>
    </p:spTree>
    <p:extLst>
      <p:ext uri="{BB962C8B-B14F-4D97-AF65-F5344CB8AC3E}">
        <p14:creationId xmlns:p14="http://schemas.microsoft.com/office/powerpoint/2010/main" val="4170203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a:extLst>
              <a:ext uri="{FF2B5EF4-FFF2-40B4-BE49-F238E27FC236}">
                <a16:creationId xmlns:a16="http://schemas.microsoft.com/office/drawing/2014/main" id="{9F2EFED8-3566-5B6B-092D-3F8082492FE8}"/>
              </a:ext>
            </a:extLst>
          </p:cNvPr>
          <p:cNvSpPr>
            <a:spLocks noGrp="1"/>
          </p:cNvSpPr>
          <p:nvPr>
            <p:ph type="dt" sz="half" idx="10"/>
          </p:nvPr>
        </p:nvSpPr>
        <p:spPr/>
        <p:txBody>
          <a:bodyPr/>
          <a:lstStyle>
            <a:lvl1pPr>
              <a:defRPr/>
            </a:lvl1pPr>
          </a:lstStyle>
          <a:p>
            <a:pPr>
              <a:defRPr/>
            </a:pPr>
            <a:fld id="{E2A36E60-4CB6-4A30-AA46-4760CE5D4B13}" type="datetimeFigureOut">
              <a:rPr lang="ja-JP" altLang="en-US"/>
              <a:pPr>
                <a:defRPr/>
              </a:pPr>
              <a:t>2026/7/1</a:t>
            </a:fld>
            <a:endParaRPr lang="ja-JP" altLang="en-US"/>
          </a:p>
        </p:txBody>
      </p:sp>
      <p:sp>
        <p:nvSpPr>
          <p:cNvPr id="3" name="フッター プレースホルダー 4">
            <a:extLst>
              <a:ext uri="{FF2B5EF4-FFF2-40B4-BE49-F238E27FC236}">
                <a16:creationId xmlns:a16="http://schemas.microsoft.com/office/drawing/2014/main" id="{E42DDEF2-64E5-D7BF-0C19-DFAA27B9CA60}"/>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a:extLst>
              <a:ext uri="{FF2B5EF4-FFF2-40B4-BE49-F238E27FC236}">
                <a16:creationId xmlns:a16="http://schemas.microsoft.com/office/drawing/2014/main" id="{34396FB8-FBA5-324D-A87D-A7EB8FD3DA55}"/>
              </a:ext>
            </a:extLst>
          </p:cNvPr>
          <p:cNvSpPr>
            <a:spLocks noGrp="1"/>
          </p:cNvSpPr>
          <p:nvPr>
            <p:ph type="sldNum" sz="quarter" idx="12"/>
          </p:nvPr>
        </p:nvSpPr>
        <p:spPr/>
        <p:txBody>
          <a:bodyPr/>
          <a:lstStyle>
            <a:lvl1pPr>
              <a:defRPr/>
            </a:lvl1pPr>
          </a:lstStyle>
          <a:p>
            <a:pPr>
              <a:defRPr/>
            </a:pPr>
            <a:fld id="{BF67FDD9-CE07-4E68-9E81-818B81A91B9F}" type="slidenum">
              <a:rPr lang="ja-JP" altLang="en-US"/>
              <a:pPr>
                <a:defRPr/>
              </a:pPr>
              <a:t>‹#›</a:t>
            </a:fld>
            <a:endParaRPr lang="en-US" altLang="ja-JP"/>
          </a:p>
        </p:txBody>
      </p:sp>
    </p:spTree>
    <p:extLst>
      <p:ext uri="{BB962C8B-B14F-4D97-AF65-F5344CB8AC3E}">
        <p14:creationId xmlns:p14="http://schemas.microsoft.com/office/powerpoint/2010/main" val="229257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81B77629-B311-D855-7FDE-E4CB82894AF7}"/>
              </a:ext>
            </a:extLst>
          </p:cNvPr>
          <p:cNvSpPr>
            <a:spLocks noGrp="1"/>
          </p:cNvSpPr>
          <p:nvPr>
            <p:ph type="dt" sz="half" idx="10"/>
          </p:nvPr>
        </p:nvSpPr>
        <p:spPr/>
        <p:txBody>
          <a:bodyPr/>
          <a:lstStyle>
            <a:lvl1pPr>
              <a:defRPr/>
            </a:lvl1pPr>
          </a:lstStyle>
          <a:p>
            <a:pPr>
              <a:defRPr/>
            </a:pPr>
            <a:fld id="{39338D1A-975C-48CF-9856-0FDA9AAAC9C1}" type="datetimeFigureOut">
              <a:rPr lang="ja-JP" altLang="en-US"/>
              <a:pPr>
                <a:defRPr/>
              </a:pPr>
              <a:t>2026/7/1</a:t>
            </a:fld>
            <a:endParaRPr lang="ja-JP" altLang="en-US"/>
          </a:p>
        </p:txBody>
      </p:sp>
      <p:sp>
        <p:nvSpPr>
          <p:cNvPr id="6" name="フッター プレースホルダー 4">
            <a:extLst>
              <a:ext uri="{FF2B5EF4-FFF2-40B4-BE49-F238E27FC236}">
                <a16:creationId xmlns:a16="http://schemas.microsoft.com/office/drawing/2014/main" id="{187D7E20-88D6-2363-1A17-34A666482B65}"/>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C13FC95F-EFAE-CEC0-1486-AEB57235179C}"/>
              </a:ext>
            </a:extLst>
          </p:cNvPr>
          <p:cNvSpPr>
            <a:spLocks noGrp="1"/>
          </p:cNvSpPr>
          <p:nvPr>
            <p:ph type="sldNum" sz="quarter" idx="12"/>
          </p:nvPr>
        </p:nvSpPr>
        <p:spPr/>
        <p:txBody>
          <a:bodyPr/>
          <a:lstStyle>
            <a:lvl1pPr>
              <a:defRPr/>
            </a:lvl1pPr>
          </a:lstStyle>
          <a:p>
            <a:pPr>
              <a:defRPr/>
            </a:pPr>
            <a:fld id="{C3C20A44-1D33-41C6-AFF4-E4285F71E33B}" type="slidenum">
              <a:rPr lang="ja-JP" altLang="en-US"/>
              <a:pPr>
                <a:defRPr/>
              </a:pPr>
              <a:t>‹#›</a:t>
            </a:fld>
            <a:endParaRPr lang="en-US" altLang="ja-JP"/>
          </a:p>
        </p:txBody>
      </p:sp>
    </p:spTree>
    <p:extLst>
      <p:ext uri="{BB962C8B-B14F-4D97-AF65-F5344CB8AC3E}">
        <p14:creationId xmlns:p14="http://schemas.microsoft.com/office/powerpoint/2010/main" val="1057050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A24AE199-E18B-7A91-CD77-EDE540231D89}"/>
              </a:ext>
            </a:extLst>
          </p:cNvPr>
          <p:cNvSpPr>
            <a:spLocks noGrp="1"/>
          </p:cNvSpPr>
          <p:nvPr>
            <p:ph type="dt" sz="half" idx="10"/>
          </p:nvPr>
        </p:nvSpPr>
        <p:spPr/>
        <p:txBody>
          <a:bodyPr/>
          <a:lstStyle>
            <a:lvl1pPr>
              <a:defRPr/>
            </a:lvl1pPr>
          </a:lstStyle>
          <a:p>
            <a:pPr>
              <a:defRPr/>
            </a:pPr>
            <a:fld id="{3704CE78-A690-4221-A960-888E6DC44079}" type="datetimeFigureOut">
              <a:rPr lang="ja-JP" altLang="en-US"/>
              <a:pPr>
                <a:defRPr/>
              </a:pPr>
              <a:t>2026/7/1</a:t>
            </a:fld>
            <a:endParaRPr lang="ja-JP" altLang="en-US"/>
          </a:p>
        </p:txBody>
      </p:sp>
      <p:sp>
        <p:nvSpPr>
          <p:cNvPr id="6" name="フッター プレースホルダー 4">
            <a:extLst>
              <a:ext uri="{FF2B5EF4-FFF2-40B4-BE49-F238E27FC236}">
                <a16:creationId xmlns:a16="http://schemas.microsoft.com/office/drawing/2014/main" id="{F80FB921-A58E-899C-CE90-C7123F9ACDA0}"/>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BDFDE8FF-1D00-375E-765D-AEFF8DE15332}"/>
              </a:ext>
            </a:extLst>
          </p:cNvPr>
          <p:cNvSpPr>
            <a:spLocks noGrp="1"/>
          </p:cNvSpPr>
          <p:nvPr>
            <p:ph type="sldNum" sz="quarter" idx="12"/>
          </p:nvPr>
        </p:nvSpPr>
        <p:spPr/>
        <p:txBody>
          <a:bodyPr/>
          <a:lstStyle>
            <a:lvl1pPr>
              <a:defRPr/>
            </a:lvl1pPr>
          </a:lstStyle>
          <a:p>
            <a:pPr>
              <a:defRPr/>
            </a:pPr>
            <a:fld id="{DA65FCE8-FC1C-4903-B5B4-77FBEF09271C}" type="slidenum">
              <a:rPr lang="ja-JP" altLang="en-US"/>
              <a:pPr>
                <a:defRPr/>
              </a:pPr>
              <a:t>‹#›</a:t>
            </a:fld>
            <a:endParaRPr lang="en-US" altLang="ja-JP"/>
          </a:p>
        </p:txBody>
      </p:sp>
    </p:spTree>
    <p:extLst>
      <p:ext uri="{BB962C8B-B14F-4D97-AF65-F5344CB8AC3E}">
        <p14:creationId xmlns:p14="http://schemas.microsoft.com/office/powerpoint/2010/main" val="1780738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a:extLst>
              <a:ext uri="{FF2B5EF4-FFF2-40B4-BE49-F238E27FC236}">
                <a16:creationId xmlns:a16="http://schemas.microsoft.com/office/drawing/2014/main" id="{4DF12434-EDB1-6A72-2DD3-E185360D275C}"/>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a:extLst>
              <a:ext uri="{FF2B5EF4-FFF2-40B4-BE49-F238E27FC236}">
                <a16:creationId xmlns:a16="http://schemas.microsoft.com/office/drawing/2014/main" id="{5DE66ACA-A375-3FF9-FA8B-CA459C94DC6C}"/>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716B2DEE-4218-A0F9-9A7D-57FFC9BE4781}"/>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lnSpc>
                <a:spcPct val="100000"/>
              </a:lnSpc>
              <a:spcBef>
                <a:spcPts val="0"/>
              </a:spcBef>
              <a:spcAft>
                <a:spcPts val="0"/>
              </a:spcAft>
              <a:defRPr sz="1200" b="0">
                <a:solidFill>
                  <a:schemeClr val="tx1">
                    <a:tint val="75000"/>
                  </a:schemeClr>
                </a:solidFill>
                <a:latin typeface="+mn-lt"/>
                <a:ea typeface="+mn-ea"/>
              </a:defRPr>
            </a:lvl1pPr>
          </a:lstStyle>
          <a:p>
            <a:pPr>
              <a:defRPr/>
            </a:pPr>
            <a:fld id="{A5ECCDAE-860B-4577-A23C-AE294EBE1B27}" type="datetimeFigureOut">
              <a:rPr lang="ja-JP" altLang="en-US"/>
              <a:pPr>
                <a:defRPr/>
              </a:pPr>
              <a:t>2026/7/1</a:t>
            </a:fld>
            <a:endParaRPr lang="ja-JP" altLang="en-US"/>
          </a:p>
        </p:txBody>
      </p:sp>
      <p:sp>
        <p:nvSpPr>
          <p:cNvPr id="5" name="フッター プレースホルダー 4">
            <a:extLst>
              <a:ext uri="{FF2B5EF4-FFF2-40B4-BE49-F238E27FC236}">
                <a16:creationId xmlns:a16="http://schemas.microsoft.com/office/drawing/2014/main" id="{9ADCDABB-AF35-0264-E694-48AB4C2D9B7E}"/>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lnSpc>
                <a:spcPct val="100000"/>
              </a:lnSpc>
              <a:spcBef>
                <a:spcPts val="0"/>
              </a:spcBef>
              <a:spcAft>
                <a:spcPts val="0"/>
              </a:spcAft>
              <a:defRPr sz="1200" b="0">
                <a:solidFill>
                  <a:schemeClr val="tx1">
                    <a:tint val="75000"/>
                  </a:schemeClr>
                </a:solidFill>
                <a:latin typeface="+mn-lt"/>
                <a:ea typeface="+mn-ea"/>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AA165483-7050-41D6-2D6C-D96E9D382B06}"/>
              </a:ext>
            </a:extLst>
          </p:cNvPr>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b="0">
                <a:solidFill>
                  <a:srgbClr val="898989"/>
                </a:solidFill>
                <a:latin typeface="Calibri" panose="020F0502020204030204" pitchFamily="34" charset="0"/>
                <a:ea typeface="ＭＳ Ｐゴシック" panose="020B0600070205080204" pitchFamily="50" charset="-128"/>
              </a:defRPr>
            </a:lvl1pPr>
          </a:lstStyle>
          <a:p>
            <a:pPr>
              <a:defRPr/>
            </a:pPr>
            <a:fld id="{7C600831-F77C-4F72-9785-761E1AC03361}"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7315" r:id="rId1"/>
    <p:sldLayoutId id="2147487316" r:id="rId2"/>
    <p:sldLayoutId id="2147487317" r:id="rId3"/>
    <p:sldLayoutId id="2147487318" r:id="rId4"/>
    <p:sldLayoutId id="2147487319" r:id="rId5"/>
    <p:sldLayoutId id="2147487320" r:id="rId6"/>
    <p:sldLayoutId id="2147487321" r:id="rId7"/>
    <p:sldLayoutId id="2147487322" r:id="rId8"/>
    <p:sldLayoutId id="2147487323" r:id="rId9"/>
    <p:sldLayoutId id="2147487324" r:id="rId10"/>
    <p:sldLayoutId id="2147487325" r:id="rId11"/>
    <p:sldLayoutId id="2147487326" r:id="rId12"/>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C6865C18-37D8-78B6-FADF-A4A175ECA8A3}"/>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ctr" anchorCtr="0" compatLnSpc="1">
            <a:prstTxWarp prst="textNoShape">
              <a:avLst/>
            </a:prstTxWarp>
          </a:bodyPr>
          <a:lstStyle/>
          <a:p>
            <a:pPr lvl="0"/>
            <a:r>
              <a:rPr lang="ja-JP" altLang="en-US"/>
              <a:t>マスター タイトルの書式設定</a:t>
            </a:r>
          </a:p>
        </p:txBody>
      </p:sp>
      <p:sp>
        <p:nvSpPr>
          <p:cNvPr id="2051" name="Rectangle 3">
            <a:extLst>
              <a:ext uri="{FF2B5EF4-FFF2-40B4-BE49-F238E27FC236}">
                <a16:creationId xmlns:a16="http://schemas.microsoft.com/office/drawing/2014/main" id="{5AD9F869-874B-7830-2864-6DA6E2B43F4E}"/>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98A7FF62-8252-5DC7-20E1-5EE2200F2EFE}"/>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l" eaLnBrk="1" hangingPunct="1">
              <a:lnSpc>
                <a:spcPct val="100000"/>
              </a:lnSpc>
              <a:spcBef>
                <a:spcPct val="0"/>
              </a:spcBef>
              <a:defRPr sz="1500" b="0">
                <a:solidFill>
                  <a:srgbClr val="000000"/>
                </a:solidFill>
                <a:latin typeface="Times New Roman" pitchFamily="18" charset="0"/>
                <a:ea typeface="ＭＳ Ｐゴシック" pitchFamily="50" charset="-128"/>
              </a:defRPr>
            </a:lvl1pPr>
          </a:lstStyle>
          <a:p>
            <a:pPr>
              <a:defRPr/>
            </a:pPr>
            <a:endParaRPr lang="en-US" altLang="ja-JP"/>
          </a:p>
        </p:txBody>
      </p:sp>
      <p:sp>
        <p:nvSpPr>
          <p:cNvPr id="1029" name="Rectangle 5">
            <a:extLst>
              <a:ext uri="{FF2B5EF4-FFF2-40B4-BE49-F238E27FC236}">
                <a16:creationId xmlns:a16="http://schemas.microsoft.com/office/drawing/2014/main" id="{E847DB24-5DE3-E653-FC81-B75D292C9909}"/>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ctr" eaLnBrk="1" hangingPunct="1">
              <a:lnSpc>
                <a:spcPct val="100000"/>
              </a:lnSpc>
              <a:spcBef>
                <a:spcPct val="0"/>
              </a:spcBef>
              <a:defRPr sz="1500" b="0">
                <a:solidFill>
                  <a:srgbClr val="000000"/>
                </a:solidFill>
                <a:latin typeface="Times New Roman" pitchFamily="18" charset="0"/>
                <a:ea typeface="ＭＳ Ｐゴシック" pitchFamily="50" charset="-128"/>
              </a:defRPr>
            </a:lvl1pPr>
          </a:lstStyle>
          <a:p>
            <a:pPr>
              <a:defRPr/>
            </a:pPr>
            <a:endParaRPr lang="en-US" altLang="ja-JP"/>
          </a:p>
        </p:txBody>
      </p:sp>
      <p:sp>
        <p:nvSpPr>
          <p:cNvPr id="1030" name="Rectangle 6">
            <a:extLst>
              <a:ext uri="{FF2B5EF4-FFF2-40B4-BE49-F238E27FC236}">
                <a16:creationId xmlns:a16="http://schemas.microsoft.com/office/drawing/2014/main" id="{01DAA960-E523-D8D3-1B5F-13471DB06C46}"/>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r" eaLnBrk="1" hangingPunct="1">
              <a:defRPr sz="1500" b="0">
                <a:ea typeface="ＭＳ Ｐゴシック" panose="020B0600070205080204" pitchFamily="50" charset="-128"/>
              </a:defRPr>
            </a:lvl1pPr>
          </a:lstStyle>
          <a:p>
            <a:pPr>
              <a:defRPr/>
            </a:pPr>
            <a:fld id="{60CB085C-BFB6-4098-8F34-1BD4A41B4F54}"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7327" r:id="rId1"/>
    <p:sldLayoutId id="2147487328" r:id="rId2"/>
    <p:sldLayoutId id="2147487329" r:id="rId3"/>
    <p:sldLayoutId id="2147487330" r:id="rId4"/>
    <p:sldLayoutId id="2147487331" r:id="rId5"/>
    <p:sldLayoutId id="2147487332" r:id="rId6"/>
    <p:sldLayoutId id="2147487333" r:id="rId7"/>
    <p:sldLayoutId id="2147487334" r:id="rId8"/>
    <p:sldLayoutId id="2147487335" r:id="rId9"/>
    <p:sldLayoutId id="2147487336" r:id="rId10"/>
    <p:sldLayoutId id="2147487337" r:id="rId11"/>
    <p:sldLayoutId id="2147487338" r:id="rId12"/>
  </p:sldLayoutIdLst>
  <p:txStyles>
    <p:title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p:titleStyle>
    <p:bodyStyle>
      <a:lvl1pPr marL="361950" indent="-361950" algn="l" defTabSz="844550" rtl="0" eaLnBrk="0" fontAlgn="base" hangingPunct="0">
        <a:spcBef>
          <a:spcPct val="20000"/>
        </a:spcBef>
        <a:spcAft>
          <a:spcPct val="0"/>
        </a:spcAft>
        <a:buChar char="•"/>
        <a:defRPr kumimoji="1" sz="3400">
          <a:solidFill>
            <a:schemeClr val="tx1"/>
          </a:solidFill>
          <a:latin typeface="+mn-lt"/>
          <a:ea typeface="+mn-ea"/>
          <a:cs typeface="+mn-cs"/>
        </a:defRPr>
      </a:lvl1pPr>
      <a:lvl2pPr marL="785813" indent="-301625" algn="l" defTabSz="844550" rtl="0" eaLnBrk="0" fontAlgn="base" hangingPunct="0">
        <a:spcBef>
          <a:spcPct val="20000"/>
        </a:spcBef>
        <a:spcAft>
          <a:spcPct val="0"/>
        </a:spcAft>
        <a:buChar char="–"/>
        <a:defRPr kumimoji="1" sz="3000">
          <a:solidFill>
            <a:schemeClr val="tx1"/>
          </a:solidFill>
          <a:latin typeface="+mn-lt"/>
          <a:ea typeface="+mn-ea"/>
        </a:defRPr>
      </a:lvl2pPr>
      <a:lvl3pPr marL="1208088" indent="-242888" algn="l" defTabSz="844550" rtl="0" eaLnBrk="0" fontAlgn="base" hangingPunct="0">
        <a:spcBef>
          <a:spcPct val="20000"/>
        </a:spcBef>
        <a:spcAft>
          <a:spcPct val="0"/>
        </a:spcAft>
        <a:buChar char="•"/>
        <a:defRPr kumimoji="1" sz="2600">
          <a:solidFill>
            <a:schemeClr val="tx1"/>
          </a:solidFill>
          <a:latin typeface="+mn-lt"/>
          <a:ea typeface="+mn-ea"/>
        </a:defRPr>
      </a:lvl3pPr>
      <a:lvl4pPr marL="1690688" indent="-241300" algn="l" defTabSz="844550" rtl="0" eaLnBrk="0" fontAlgn="base" hangingPunct="0">
        <a:spcBef>
          <a:spcPct val="20000"/>
        </a:spcBef>
        <a:spcAft>
          <a:spcPct val="0"/>
        </a:spcAft>
        <a:buChar char="–"/>
        <a:defRPr kumimoji="1" sz="2100">
          <a:solidFill>
            <a:schemeClr val="tx1"/>
          </a:solidFill>
          <a:latin typeface="+mn-lt"/>
          <a:ea typeface="+mn-ea"/>
        </a:defRPr>
      </a:lvl4pPr>
      <a:lvl5pPr marL="2173288" indent="-239713" algn="l" defTabSz="844550" rtl="0" eaLnBrk="0" fontAlgn="base" hangingPunct="0">
        <a:spcBef>
          <a:spcPct val="20000"/>
        </a:spcBef>
        <a:spcAft>
          <a:spcPct val="0"/>
        </a:spcAft>
        <a:buChar char="»"/>
        <a:defRPr kumimoji="1" sz="2100">
          <a:solidFill>
            <a:schemeClr val="tx1"/>
          </a:solidFill>
          <a:latin typeface="+mn-lt"/>
          <a:ea typeface="+mn-ea"/>
        </a:defRPr>
      </a:lvl5pPr>
      <a:lvl6pPr marL="2630488" indent="-239713" algn="l" defTabSz="844550" rtl="0" fontAlgn="base">
        <a:spcBef>
          <a:spcPct val="20000"/>
        </a:spcBef>
        <a:spcAft>
          <a:spcPct val="0"/>
        </a:spcAft>
        <a:buChar char="»"/>
        <a:defRPr kumimoji="1" sz="2100">
          <a:solidFill>
            <a:schemeClr val="tx1"/>
          </a:solidFill>
          <a:latin typeface="+mn-lt"/>
          <a:ea typeface="+mn-ea"/>
        </a:defRPr>
      </a:lvl6pPr>
      <a:lvl7pPr marL="3087688" indent="-239713" algn="l" defTabSz="844550" rtl="0" fontAlgn="base">
        <a:spcBef>
          <a:spcPct val="20000"/>
        </a:spcBef>
        <a:spcAft>
          <a:spcPct val="0"/>
        </a:spcAft>
        <a:buChar char="»"/>
        <a:defRPr kumimoji="1" sz="2100">
          <a:solidFill>
            <a:schemeClr val="tx1"/>
          </a:solidFill>
          <a:latin typeface="+mn-lt"/>
          <a:ea typeface="+mn-ea"/>
        </a:defRPr>
      </a:lvl7pPr>
      <a:lvl8pPr marL="3544888" indent="-239713" algn="l" defTabSz="844550" rtl="0" fontAlgn="base">
        <a:spcBef>
          <a:spcPct val="20000"/>
        </a:spcBef>
        <a:spcAft>
          <a:spcPct val="0"/>
        </a:spcAft>
        <a:buChar char="»"/>
        <a:defRPr kumimoji="1" sz="2100">
          <a:solidFill>
            <a:schemeClr val="tx1"/>
          </a:solidFill>
          <a:latin typeface="+mn-lt"/>
          <a:ea typeface="+mn-ea"/>
        </a:defRPr>
      </a:lvl8pPr>
      <a:lvl9pPr marL="4002088" indent="-239713" algn="l" defTabSz="844550" rtl="0" fontAlgn="base">
        <a:spcBef>
          <a:spcPct val="20000"/>
        </a:spcBef>
        <a:spcAft>
          <a:spcPct val="0"/>
        </a:spcAft>
        <a:buChar char="»"/>
        <a:defRPr kumimoji="1" sz="21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0.jpeg"/><Relationship Id="rId7" Type="http://schemas.openxmlformats.org/officeDocument/2006/relationships/image" Target="../media/image22.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1">
            <a:extLst>
              <a:ext uri="{FF2B5EF4-FFF2-40B4-BE49-F238E27FC236}">
                <a16:creationId xmlns:a16="http://schemas.microsoft.com/office/drawing/2014/main" id="{0248EBC7-65FC-7AC5-89C8-36A79E395CCE}"/>
              </a:ext>
            </a:extLst>
          </p:cNvPr>
          <p:cNvSpPr txBox="1">
            <a:spLocks noChangeArrowheads="1"/>
          </p:cNvSpPr>
          <p:nvPr/>
        </p:nvSpPr>
        <p:spPr bwMode="auto">
          <a:xfrm>
            <a:off x="3200400" y="965200"/>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31747" name="テキスト ボックス 2">
            <a:extLst>
              <a:ext uri="{FF2B5EF4-FFF2-40B4-BE49-F238E27FC236}">
                <a16:creationId xmlns:a16="http://schemas.microsoft.com/office/drawing/2014/main" id="{34B4C16A-7333-CDA2-4B42-074406B63580}"/>
              </a:ext>
            </a:extLst>
          </p:cNvPr>
          <p:cNvSpPr txBox="1">
            <a:spLocks noChangeArrowheads="1"/>
          </p:cNvSpPr>
          <p:nvPr/>
        </p:nvSpPr>
        <p:spPr bwMode="auto">
          <a:xfrm>
            <a:off x="2933700" y="2903538"/>
            <a:ext cx="63246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内藤副世話人</a:t>
            </a:r>
          </a:p>
        </p:txBody>
      </p:sp>
      <p:sp>
        <p:nvSpPr>
          <p:cNvPr id="2" name="テキスト ボックス 1">
            <a:extLst>
              <a:ext uri="{FF2B5EF4-FFF2-40B4-BE49-F238E27FC236}">
                <a16:creationId xmlns:a16="http://schemas.microsoft.com/office/drawing/2014/main" id="{E829B6BD-A99D-694E-1B12-5A02C33D793A}"/>
              </a:ext>
            </a:extLst>
          </p:cNvPr>
          <p:cNvSpPr txBox="1">
            <a:spLocks noChangeArrowheads="1"/>
          </p:cNvSpPr>
          <p:nvPr/>
        </p:nvSpPr>
        <p:spPr bwMode="auto">
          <a:xfrm>
            <a:off x="9768409" y="157163"/>
            <a:ext cx="2304256"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９：３０～１０：００</a:t>
            </a:r>
            <a:endParaRPr lang="ja-JP" altLang="en-US" sz="2400" b="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3B4009C-1307-2ACC-D7A2-F37DBEB4D18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a:off x="3055014" y="1672683"/>
            <a:ext cx="6081972" cy="37914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1656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7008C4EB-8063-834B-155B-FCEBB77C9BF9}"/>
              </a:ext>
            </a:extLst>
          </p:cNvPr>
          <p:cNvSpPr>
            <a:spLocks noChangeArrowheads="1"/>
          </p:cNvSpPr>
          <p:nvPr/>
        </p:nvSpPr>
        <p:spPr bwMode="auto">
          <a:xfrm>
            <a:off x="1308100" y="476250"/>
            <a:ext cx="8651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Font typeface="Arial" panose="020B0604020202020204" pitchFamily="34" charset="0"/>
              <a:buChar char="•"/>
              <a:tabLst>
                <a:tab pos="546100" algn="l"/>
              </a:tabLst>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tabLst>
                <a:tab pos="546100" algn="l"/>
              </a:tabLst>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tabLst>
                <a:tab pos="546100" algn="l"/>
              </a:tabLst>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（１）自己紹介</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400">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400">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400">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400">
                <a:latin typeface="HG丸ｺﾞｼｯｸM-PRO" panose="020F0600000000000000" pitchFamily="50" charset="-128"/>
                <a:ea typeface="HG丸ｺﾞｼｯｸM-PRO" panose="020F0600000000000000" pitchFamily="50" charset="-128"/>
              </a:rPr>
              <a:t> </a:t>
            </a:r>
            <a:r>
              <a:rPr lang="en-US" altLang="ja-JP" sz="1400">
                <a:solidFill>
                  <a:schemeClr val="accent2"/>
                </a:solidFill>
                <a:latin typeface="HG丸ｺﾞｼｯｸM-PRO" panose="020F0600000000000000" pitchFamily="50" charset="-128"/>
                <a:ea typeface="HG丸ｺﾞｼｯｸM-PRO" panose="020F0600000000000000" pitchFamily="50" charset="-128"/>
              </a:rPr>
              <a:t>（２） </a:t>
            </a:r>
            <a:r>
              <a:rPr lang="ja-JP" altLang="en-US" sz="1400">
                <a:solidFill>
                  <a:schemeClr val="accent2"/>
                </a:solidFill>
                <a:latin typeface="HG丸ｺﾞｼｯｸM-PRO" panose="020F0600000000000000" pitchFamily="50" charset="-128"/>
                <a:ea typeface="HG丸ｺﾞｼｯｸM-PRO" panose="020F0600000000000000" pitchFamily="50" charset="-128"/>
              </a:rPr>
              <a:t>役割分担</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400">
                <a:latin typeface="HG丸ｺﾞｼｯｸM-PRO" panose="020F0600000000000000" pitchFamily="50" charset="-128"/>
                <a:ea typeface="HG丸ｺﾞｼｯｸM-PRO" panose="020F0600000000000000" pitchFamily="50" charset="-128"/>
              </a:rPr>
              <a:t>　  　①</a:t>
            </a:r>
            <a:r>
              <a:rPr lang="ja-JP" altLang="en-US" sz="1400">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発表者（1名）、書記（２名）、</a:t>
            </a:r>
            <a:endParaRPr lang="ja-JP" altLang="en-US" sz="1400">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400">
                <a:latin typeface="HG丸ｺﾞｼｯｸM-PRO" panose="020F0600000000000000" pitchFamily="50" charset="-128"/>
                <a:ea typeface="HG丸ｺﾞｼｯｸM-PRO" panose="020F0600000000000000" pitchFamily="50" charset="-128"/>
              </a:rPr>
              <a:t>　　　 発表時の質問者（1名）、５Ｓ責任者（1名）</a:t>
            </a:r>
            <a:br>
              <a:rPr lang="ja-JP" altLang="en-US"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　　　　　　など</a:t>
            </a:r>
          </a:p>
        </p:txBody>
      </p:sp>
      <p:sp>
        <p:nvSpPr>
          <p:cNvPr id="32771" name="Rectangle 12">
            <a:extLst>
              <a:ext uri="{FF2B5EF4-FFF2-40B4-BE49-F238E27FC236}">
                <a16:creationId xmlns:a16="http://schemas.microsoft.com/office/drawing/2014/main" id="{F0660319-8132-5737-0140-20DB672C8548}"/>
              </a:ext>
            </a:extLst>
          </p:cNvPr>
          <p:cNvSpPr>
            <a:spLocks noChangeArrowheads="1"/>
          </p:cNvSpPr>
          <p:nvPr/>
        </p:nvSpPr>
        <p:spPr bwMode="auto">
          <a:xfrm>
            <a:off x="1328738" y="3905250"/>
            <a:ext cx="84899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400">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400">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400">
                <a:solidFill>
                  <a:schemeClr val="accent2"/>
                </a:solidFill>
                <a:latin typeface="HG丸ｺﾞｼｯｸM-PRO" panose="020F0600000000000000" pitchFamily="50" charset="-128"/>
                <a:ea typeface="HG丸ｺﾞｼｯｸM-PRO" panose="020F0600000000000000" pitchFamily="50" charset="-128"/>
              </a:rPr>
              <a:t>（４）グループの決め事＜指針・ルール＞</a:t>
            </a:r>
            <a:endParaRPr lang="en-US" altLang="ja-JP" sz="1400">
              <a:solidFill>
                <a:schemeClr val="accent2"/>
              </a:solidFill>
              <a:latin typeface="HG丸ｺﾞｼｯｸM-PRO" panose="020F0600000000000000" pitchFamily="50" charset="-128"/>
              <a:ea typeface="HG丸ｺﾞｼｯｸM-PRO" panose="020F0600000000000000" pitchFamily="50" charset="-128"/>
            </a:endParaRPr>
          </a:p>
          <a:p>
            <a:pPr>
              <a:buFontTx/>
              <a:buNone/>
            </a:pPr>
            <a:r>
              <a:rPr lang="en-US" altLang="ja-JP" sz="1400">
                <a:solidFill>
                  <a:srgbClr val="000000"/>
                </a:solidFill>
                <a:latin typeface="HG丸ｺﾞｼｯｸM-PRO" panose="020F0600000000000000" pitchFamily="50" charset="-128"/>
                <a:ea typeface="HG丸ｺﾞｼｯｸM-PRO" panose="020F0600000000000000" pitchFamily="50" charset="-128"/>
              </a:rPr>
              <a:t>         </a:t>
            </a:r>
            <a:r>
              <a:rPr lang="ja-JP" altLang="en-US" sz="1400">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400">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400">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400">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400">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400">
                <a:latin typeface="HG丸ｺﾞｼｯｸM-PRO" panose="020F0600000000000000" pitchFamily="50" charset="-128"/>
                <a:ea typeface="HG丸ｺﾞｼｯｸM-PRO" panose="020F0600000000000000" pitchFamily="50" charset="-128"/>
              </a:rPr>
              <a:t>　　　③他人の意見を批判しない。</a:t>
            </a:r>
            <a:endParaRPr lang="en-US" altLang="ja-JP" sz="1400">
              <a:latin typeface="HG丸ｺﾞｼｯｸM-PRO" panose="020F0600000000000000" pitchFamily="50" charset="-128"/>
              <a:ea typeface="HG丸ｺﾞｼｯｸM-PRO" panose="020F0600000000000000" pitchFamily="50" charset="-128"/>
            </a:endParaRPr>
          </a:p>
        </p:txBody>
      </p:sp>
      <p:sp>
        <p:nvSpPr>
          <p:cNvPr id="32772" name="Rectangle 14">
            <a:extLst>
              <a:ext uri="{FF2B5EF4-FFF2-40B4-BE49-F238E27FC236}">
                <a16:creationId xmlns:a16="http://schemas.microsoft.com/office/drawing/2014/main" id="{BA10C0A7-71DB-32DF-77AD-116125F32FBF}"/>
              </a:ext>
            </a:extLst>
          </p:cNvPr>
          <p:cNvSpPr>
            <a:spLocks noChangeArrowheads="1"/>
          </p:cNvSpPr>
          <p:nvPr/>
        </p:nvSpPr>
        <p:spPr bwMode="auto">
          <a:xfrm>
            <a:off x="1220788" y="157163"/>
            <a:ext cx="49577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Font typeface="Arial" panose="020B0604020202020204" pitchFamily="34" charset="0"/>
              <a:buChar char="•"/>
              <a:tabLst>
                <a:tab pos="546100" algn="l"/>
              </a:tabLst>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tabLst>
                <a:tab pos="546100" algn="l"/>
              </a:tabLst>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tabLst>
                <a:tab pos="546100" algn="l"/>
              </a:tabLst>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tabLst>
                <a:tab pos="546100" algn="l"/>
              </a:tabLst>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en-US" altLang="ja-JP" sz="2800">
                <a:solidFill>
                  <a:srgbClr val="000000"/>
                </a:solidFill>
                <a:latin typeface="HG丸ｺﾞｼｯｸM-PRO" panose="020F0600000000000000" pitchFamily="50" charset="-128"/>
                <a:ea typeface="HG丸ｺﾞｼｯｸM-PRO" panose="020F0600000000000000" pitchFamily="50" charset="-128"/>
              </a:rPr>
              <a:t>1</a:t>
            </a:r>
            <a:r>
              <a:rPr lang="ja-JP" altLang="en-US" sz="2800">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b="0">
              <a:latin typeface="HG丸ｺﾞｼｯｸM-PRO" panose="020F0600000000000000" pitchFamily="50" charset="-128"/>
              <a:ea typeface="HG丸ｺﾞｼｯｸM-PRO" panose="020F0600000000000000" pitchFamily="50" charset="-128"/>
            </a:endParaRPr>
          </a:p>
        </p:txBody>
      </p:sp>
      <p:sp>
        <p:nvSpPr>
          <p:cNvPr id="32773" name="AutoShape 24">
            <a:extLst>
              <a:ext uri="{FF2B5EF4-FFF2-40B4-BE49-F238E27FC236}">
                <a16:creationId xmlns:a16="http://schemas.microsoft.com/office/drawing/2014/main" id="{7D689114-EB99-2322-7CCA-5347D72B0744}"/>
              </a:ext>
            </a:extLst>
          </p:cNvPr>
          <p:cNvSpPr>
            <a:spLocks noChangeArrowheads="1"/>
          </p:cNvSpPr>
          <p:nvPr/>
        </p:nvSpPr>
        <p:spPr bwMode="auto">
          <a:xfrm rot="5409370">
            <a:off x="5758657" y="3124994"/>
            <a:ext cx="839787" cy="739775"/>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2774" name="Picture 11">
            <a:extLst>
              <a:ext uri="{FF2B5EF4-FFF2-40B4-BE49-F238E27FC236}">
                <a16:creationId xmlns:a16="http://schemas.microsoft.com/office/drawing/2014/main" id="{8B07216E-BFF1-3278-EC64-63746E63EB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25" y="1851025"/>
            <a:ext cx="3671888"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a:extLst>
              <a:ext uri="{FF2B5EF4-FFF2-40B4-BE49-F238E27FC236}">
                <a16:creationId xmlns:a16="http://schemas.microsoft.com/office/drawing/2014/main" id="{15C00563-E602-0130-D59C-D8613D08908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endParaRPr lang="ja-JP" altLang="en-US" sz="24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図 5">
            <a:extLst>
              <a:ext uri="{FF2B5EF4-FFF2-40B4-BE49-F238E27FC236}">
                <a16:creationId xmlns:a16="http://schemas.microsoft.com/office/drawing/2014/main" id="{406BF5BC-A0E9-5327-6C48-0778EEC6C8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148CF809-D45B-B9F1-8D2E-3352D85985C0}"/>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3796" name="Text Box 183">
            <a:extLst>
              <a:ext uri="{FF2B5EF4-FFF2-40B4-BE49-F238E27FC236}">
                <a16:creationId xmlns:a16="http://schemas.microsoft.com/office/drawing/2014/main" id="{D4C79237-C968-75FB-8D9B-30F72892B973}"/>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98930F61-CF26-953C-108F-DC8CAE657C7A}"/>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3798" name="グループ化 4">
            <a:extLst>
              <a:ext uri="{FF2B5EF4-FFF2-40B4-BE49-F238E27FC236}">
                <a16:creationId xmlns:a16="http://schemas.microsoft.com/office/drawing/2014/main" id="{F4FD5878-8E5F-C4F1-BED6-BD72465669F3}"/>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CE4085CC-341D-56D6-80A8-0D5C8157A4FF}"/>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3823" name="図 3">
              <a:extLst>
                <a:ext uri="{FF2B5EF4-FFF2-40B4-BE49-F238E27FC236}">
                  <a16:creationId xmlns:a16="http://schemas.microsoft.com/office/drawing/2014/main" id="{8E6E805B-3EAA-3689-4B36-529162ED1C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9" name="テキスト ボックス 13">
            <a:extLst>
              <a:ext uri="{FF2B5EF4-FFF2-40B4-BE49-F238E27FC236}">
                <a16:creationId xmlns:a16="http://schemas.microsoft.com/office/drawing/2014/main" id="{C76C4953-E6F2-BC81-484A-FB37235E116F}"/>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400">
                <a:solidFill>
                  <a:srgbClr val="000000"/>
                </a:solidFill>
                <a:latin typeface="Times New Roman" panose="02020603050405020304" pitchFamily="18" charset="0"/>
                <a:ea typeface="HGP創英角ｺﾞｼｯｸUB" panose="020B0900000000000000" pitchFamily="50" charset="-128"/>
              </a:rPr>
              <a:t>８</a:t>
            </a:r>
          </a:p>
        </p:txBody>
      </p:sp>
      <p:sp>
        <p:nvSpPr>
          <p:cNvPr id="33800" name="テキスト ボックス 14">
            <a:extLst>
              <a:ext uri="{FF2B5EF4-FFF2-40B4-BE49-F238E27FC236}">
                <a16:creationId xmlns:a16="http://schemas.microsoft.com/office/drawing/2014/main" id="{3E843F1F-B4BB-B847-10E0-4C8E18A9DB99}"/>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a:solidFill>
                  <a:srgbClr val="000000"/>
                </a:solidFill>
                <a:latin typeface="Times New Roman" panose="02020603050405020304" pitchFamily="18" charset="0"/>
                <a:ea typeface="HGP創英角ｺﾞｼｯｸUB" panose="020B0900000000000000" pitchFamily="50" charset="-128"/>
              </a:rPr>
              <a:t>○○○○</a:t>
            </a:r>
          </a:p>
        </p:txBody>
      </p:sp>
      <p:sp>
        <p:nvSpPr>
          <p:cNvPr id="33801" name="テキスト ボックス 15">
            <a:extLst>
              <a:ext uri="{FF2B5EF4-FFF2-40B4-BE49-F238E27FC236}">
                <a16:creationId xmlns:a16="http://schemas.microsoft.com/office/drawing/2014/main" id="{B7023F7E-1F04-56F9-AA6E-28C532E3E1CA}"/>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a:solidFill>
                  <a:srgbClr val="000000"/>
                </a:solidFill>
                <a:latin typeface="Times New Roman" panose="02020603050405020304" pitchFamily="18" charset="0"/>
                <a:ea typeface="HGP創英角ｺﾞｼｯｸUB" panose="020B0900000000000000" pitchFamily="50" charset="-128"/>
              </a:rPr>
              <a:t>○○○○</a:t>
            </a:r>
          </a:p>
        </p:txBody>
      </p:sp>
      <p:sp>
        <p:nvSpPr>
          <p:cNvPr id="33802" name="テキスト ボックス 16">
            <a:extLst>
              <a:ext uri="{FF2B5EF4-FFF2-40B4-BE49-F238E27FC236}">
                <a16:creationId xmlns:a16="http://schemas.microsoft.com/office/drawing/2014/main" id="{CB9DCE3A-1F4F-B013-9BD1-2BA84F34FF97}"/>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3" name="テキスト ボックス 17">
            <a:extLst>
              <a:ext uri="{FF2B5EF4-FFF2-40B4-BE49-F238E27FC236}">
                <a16:creationId xmlns:a16="http://schemas.microsoft.com/office/drawing/2014/main" id="{495B9EFA-7C93-2A11-0E94-2E9597821A9E}"/>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4" name="テキスト ボックス 18">
            <a:extLst>
              <a:ext uri="{FF2B5EF4-FFF2-40B4-BE49-F238E27FC236}">
                <a16:creationId xmlns:a16="http://schemas.microsoft.com/office/drawing/2014/main" id="{6A5DB160-37AB-C6A8-DB5E-4D22544B2D21}"/>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5" name="テキスト ボックス 19">
            <a:extLst>
              <a:ext uri="{FF2B5EF4-FFF2-40B4-BE49-F238E27FC236}">
                <a16:creationId xmlns:a16="http://schemas.microsoft.com/office/drawing/2014/main" id="{F260BF0D-26ED-9C7E-FF82-1C4530689AC1}"/>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6" name="テキスト ボックス 20">
            <a:extLst>
              <a:ext uri="{FF2B5EF4-FFF2-40B4-BE49-F238E27FC236}">
                <a16:creationId xmlns:a16="http://schemas.microsoft.com/office/drawing/2014/main" id="{EEFF196B-D396-9C63-4FD8-74C15E43F9C9}"/>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7" name="テキスト ボックス 21">
            <a:extLst>
              <a:ext uri="{FF2B5EF4-FFF2-40B4-BE49-F238E27FC236}">
                <a16:creationId xmlns:a16="http://schemas.microsoft.com/office/drawing/2014/main" id="{43A2B04E-1135-1CB6-8BE1-26E4B25DEA57}"/>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8" name="テキスト ボックス 23">
            <a:extLst>
              <a:ext uri="{FF2B5EF4-FFF2-40B4-BE49-F238E27FC236}">
                <a16:creationId xmlns:a16="http://schemas.microsoft.com/office/drawing/2014/main" id="{1A7EFEAB-67B7-0B0B-E730-3A9EE3684852}"/>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09" name="テキスト ボックス 24">
            <a:extLst>
              <a:ext uri="{FF2B5EF4-FFF2-40B4-BE49-F238E27FC236}">
                <a16:creationId xmlns:a16="http://schemas.microsoft.com/office/drawing/2014/main" id="{9502A457-7195-54B1-81F4-36479CB0D84C}"/>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0" name="テキスト ボックス 25">
            <a:extLst>
              <a:ext uri="{FF2B5EF4-FFF2-40B4-BE49-F238E27FC236}">
                <a16:creationId xmlns:a16="http://schemas.microsoft.com/office/drawing/2014/main" id="{CBD83828-BA82-E267-768B-954D13E18B96}"/>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1" name="テキスト ボックス 26">
            <a:extLst>
              <a:ext uri="{FF2B5EF4-FFF2-40B4-BE49-F238E27FC236}">
                <a16:creationId xmlns:a16="http://schemas.microsoft.com/office/drawing/2014/main" id="{A42629C6-C556-B2AD-2FD7-4BC733E0E8FA}"/>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2" name="テキスト ボックス 27">
            <a:extLst>
              <a:ext uri="{FF2B5EF4-FFF2-40B4-BE49-F238E27FC236}">
                <a16:creationId xmlns:a16="http://schemas.microsoft.com/office/drawing/2014/main" id="{942E43E4-0C2D-BB5D-9E1D-F5570C6E1D8B}"/>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3" name="テキスト ボックス 28">
            <a:extLst>
              <a:ext uri="{FF2B5EF4-FFF2-40B4-BE49-F238E27FC236}">
                <a16:creationId xmlns:a16="http://schemas.microsoft.com/office/drawing/2014/main" id="{34FB8181-41DD-1A1F-8CF9-72D4BBEDD9AD}"/>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4" name="テキスト ボックス 31">
            <a:extLst>
              <a:ext uri="{FF2B5EF4-FFF2-40B4-BE49-F238E27FC236}">
                <a16:creationId xmlns:a16="http://schemas.microsoft.com/office/drawing/2014/main" id="{69280243-8A16-8850-74A5-A5968E48C8E4}"/>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5" name="テキスト ボックス 36">
            <a:extLst>
              <a:ext uri="{FF2B5EF4-FFF2-40B4-BE49-F238E27FC236}">
                <a16:creationId xmlns:a16="http://schemas.microsoft.com/office/drawing/2014/main" id="{1F45934D-B088-4579-22F4-46D37AB1DE21}"/>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000">
                <a:solidFill>
                  <a:srgbClr val="000000"/>
                </a:solidFill>
                <a:latin typeface="Times New Roman" panose="02020603050405020304" pitchFamily="18" charset="0"/>
                <a:ea typeface="HGP創英角ｺﾞｼｯｸUB" panose="020B0900000000000000" pitchFamily="50" charset="-128"/>
              </a:rPr>
              <a:t>○○○○○○</a:t>
            </a:r>
          </a:p>
        </p:txBody>
      </p:sp>
      <p:sp>
        <p:nvSpPr>
          <p:cNvPr id="33816" name="テキスト ボックス 37">
            <a:extLst>
              <a:ext uri="{FF2B5EF4-FFF2-40B4-BE49-F238E27FC236}">
                <a16:creationId xmlns:a16="http://schemas.microsoft.com/office/drawing/2014/main" id="{661B0CF7-A735-7B4B-206F-5A5BB91B5B2E}"/>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7" name="テキスト ボックス 38">
            <a:extLst>
              <a:ext uri="{FF2B5EF4-FFF2-40B4-BE49-F238E27FC236}">
                <a16:creationId xmlns:a16="http://schemas.microsoft.com/office/drawing/2014/main" id="{EAA4231C-F63D-4FE3-D380-5BBD989E20A8}"/>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200">
                <a:solidFill>
                  <a:srgbClr val="000000"/>
                </a:solidFill>
                <a:latin typeface="Times New Roman" panose="02020603050405020304" pitchFamily="18" charset="0"/>
                <a:ea typeface="HGP創英角ｺﾞｼｯｸUB" panose="020B0900000000000000" pitchFamily="50" charset="-128"/>
              </a:rPr>
              <a:t>○○○○○○○○</a:t>
            </a:r>
          </a:p>
        </p:txBody>
      </p:sp>
      <p:sp>
        <p:nvSpPr>
          <p:cNvPr id="33818" name="角丸四角形吹き出し 40">
            <a:extLst>
              <a:ext uri="{FF2B5EF4-FFF2-40B4-BE49-F238E27FC236}">
                <a16:creationId xmlns:a16="http://schemas.microsoft.com/office/drawing/2014/main" id="{B88A1362-B4C5-62EE-CBB1-6D58FB5ECE20}"/>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E0FD1264-06A8-89E0-9738-595FAD736170}"/>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820" name="角丸四角形吹き出し 39">
            <a:extLst>
              <a:ext uri="{FF2B5EF4-FFF2-40B4-BE49-F238E27FC236}">
                <a16:creationId xmlns:a16="http://schemas.microsoft.com/office/drawing/2014/main" id="{FF184389-E12A-E3EC-253C-D669A23BED4C}"/>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3B4009C-1307-2ACC-D7A2-F37DBEB4D18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E5F4CF22-8534-2AE7-9832-55B8F42C5DD0}"/>
              </a:ext>
            </a:extLst>
          </p:cNvPr>
          <p:cNvSpPr/>
          <p:nvPr/>
        </p:nvSpPr>
        <p:spPr>
          <a:xfrm flipV="1">
            <a:off x="3055014" y="2038546"/>
            <a:ext cx="6081972" cy="38234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02303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4BCB2B12-AD29-8B9A-6B6E-B00796A2DD72}"/>
              </a:ext>
            </a:extLst>
          </p:cNvPr>
          <p:cNvSpPr txBox="1">
            <a:spLocks noChangeArrowheads="1"/>
          </p:cNvSpPr>
          <p:nvPr/>
        </p:nvSpPr>
        <p:spPr bwMode="auto">
          <a:xfrm>
            <a:off x="1946275" y="411163"/>
            <a:ext cx="8510588"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2</a:t>
            </a:r>
            <a:r>
              <a:rPr lang="ja-JP" altLang="en-US" sz="2800">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1800" b="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①参考資料を参照してください。</a:t>
            </a:r>
            <a:br>
              <a:rPr lang="ja-JP" altLang="en-US" sz="1600">
                <a:latin typeface="HG丸ｺﾞｼｯｸM-PRO" panose="020F0600000000000000" pitchFamily="50" charset="-128"/>
                <a:ea typeface="HG丸ｺﾞｼｯｸM-PRO" panose="020F0600000000000000" pitchFamily="50" charset="-128"/>
              </a:rPr>
            </a:br>
            <a:r>
              <a:rPr lang="ja-JP" altLang="en-US" sz="1600">
                <a:latin typeface="HG丸ｺﾞｼｯｸM-PRO" panose="020F0600000000000000" pitchFamily="50" charset="-128"/>
                <a:ea typeface="HG丸ｺﾞｼｯｸM-PRO" panose="020F0600000000000000" pitchFamily="50" charset="-128"/>
              </a:rPr>
              <a:t>　　　 ②問題解決コースを学びます。</a:t>
            </a:r>
          </a:p>
        </p:txBody>
      </p:sp>
      <p:sp>
        <p:nvSpPr>
          <p:cNvPr id="2" name="テキスト ボックス 1">
            <a:extLst>
              <a:ext uri="{FF2B5EF4-FFF2-40B4-BE49-F238E27FC236}">
                <a16:creationId xmlns:a16="http://schemas.microsoft.com/office/drawing/2014/main" id="{AF570151-7A07-98EE-3E4D-D7EDE532172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8492C-B56F-5BEC-12B1-49CDBAE14CA3}"/>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436FDFC-0617-682D-2CD8-BC3A5F3BCF07}"/>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F122638C-D370-E308-90F6-6705900E7EB7}"/>
              </a:ext>
            </a:extLst>
          </p:cNvPr>
          <p:cNvSpPr/>
          <p:nvPr/>
        </p:nvSpPr>
        <p:spPr>
          <a:xfrm flipV="1">
            <a:off x="3055014" y="2397511"/>
            <a:ext cx="6081972" cy="72482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9925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95807-E250-214E-8DE8-F74F417A0283}"/>
            </a:ext>
          </a:extLst>
        </p:cNvPr>
        <p:cNvGrpSpPr/>
        <p:nvPr/>
      </p:nvGrpSpPr>
      <p:grpSpPr>
        <a:xfrm>
          <a:off x="0" y="0"/>
          <a:ext cx="0" cy="0"/>
          <a:chOff x="0" y="0"/>
          <a:chExt cx="0" cy="0"/>
        </a:xfrm>
      </p:grpSpPr>
      <p:sp>
        <p:nvSpPr>
          <p:cNvPr id="34819" name="Text Box 28">
            <a:extLst>
              <a:ext uri="{FF2B5EF4-FFF2-40B4-BE49-F238E27FC236}">
                <a16:creationId xmlns:a16="http://schemas.microsoft.com/office/drawing/2014/main" id="{712C6B57-3ECD-A8AE-43D0-FC01F3537524}"/>
              </a:ext>
            </a:extLst>
          </p:cNvPr>
          <p:cNvSpPr txBox="1">
            <a:spLocks noChangeArrowheads="1"/>
          </p:cNvSpPr>
          <p:nvPr/>
        </p:nvSpPr>
        <p:spPr bwMode="auto">
          <a:xfrm>
            <a:off x="1946275" y="332656"/>
            <a:ext cx="8651875"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3</a:t>
            </a:r>
            <a:r>
              <a:rPr lang="ja-JP" altLang="en-US" sz="2800">
                <a:latin typeface="HG丸ｺﾞｼｯｸM-PRO" panose="020F0600000000000000" pitchFamily="50" charset="-128"/>
                <a:ea typeface="HG丸ｺﾞｼｯｸM-PRO" panose="020F0600000000000000" pitchFamily="50" charset="-128"/>
              </a:rPr>
              <a:t>．サイコロの工作</a:t>
            </a:r>
            <a:endParaRPr lang="ja-JP" altLang="en-US" sz="28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(1) 備品を確認する。</a:t>
            </a:r>
          </a:p>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　　①配布された道具類の確認（各グループ毎に分配しますので、確認してください）</a:t>
            </a:r>
          </a:p>
        </p:txBody>
      </p:sp>
      <p:sp>
        <p:nvSpPr>
          <p:cNvPr id="34820" name="Text Box 123">
            <a:extLst>
              <a:ext uri="{FF2B5EF4-FFF2-40B4-BE49-F238E27FC236}">
                <a16:creationId xmlns:a16="http://schemas.microsoft.com/office/drawing/2014/main" id="{0EE192DA-E6E4-37CC-F62A-50FC0AEB217F}"/>
              </a:ext>
            </a:extLst>
          </p:cNvPr>
          <p:cNvSpPr txBox="1">
            <a:spLocks noChangeArrowheads="1"/>
          </p:cNvSpPr>
          <p:nvPr/>
        </p:nvSpPr>
        <p:spPr bwMode="auto">
          <a:xfrm>
            <a:off x="2016125" y="5540722"/>
            <a:ext cx="8651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600" b="0">
                <a:latin typeface="HG丸ｺﾞｼｯｸM-PRO" panose="020F0600000000000000" pitchFamily="50" charset="-128"/>
                <a:ea typeface="HG丸ｺﾞｼｯｸM-PRO" panose="020F0600000000000000" pitchFamily="50" charset="-128"/>
              </a:rPr>
              <a:t>　　②研修全体で、共通で使用する備品もありますので、アドバイザーに聞いてください。</a:t>
            </a:r>
          </a:p>
        </p:txBody>
      </p:sp>
      <p:graphicFrame>
        <p:nvGraphicFramePr>
          <p:cNvPr id="3" name="表 2">
            <a:extLst>
              <a:ext uri="{FF2B5EF4-FFF2-40B4-BE49-F238E27FC236}">
                <a16:creationId xmlns:a16="http://schemas.microsoft.com/office/drawing/2014/main" id="{8F30AC33-39F5-50B5-930C-A6A0FD259732}"/>
              </a:ext>
            </a:extLst>
          </p:cNvPr>
          <p:cNvGraphicFramePr>
            <a:graphicFrameLocks noGrp="1"/>
          </p:cNvGraphicFramePr>
          <p:nvPr>
            <p:extLst>
              <p:ext uri="{D42A27DB-BD31-4B8C-83A1-F6EECF244321}">
                <p14:modId xmlns:p14="http://schemas.microsoft.com/office/powerpoint/2010/main" val="3654761254"/>
              </p:ext>
            </p:extLst>
          </p:nvPr>
        </p:nvGraphicFramePr>
        <p:xfrm>
          <a:off x="2603613" y="1707850"/>
          <a:ext cx="6984775" cy="3521350"/>
        </p:xfrm>
        <a:graphic>
          <a:graphicData uri="http://schemas.openxmlformats.org/drawingml/2006/table">
            <a:tbl>
              <a:tblPr/>
              <a:tblGrid>
                <a:gridCol w="365350">
                  <a:extLst>
                    <a:ext uri="{9D8B030D-6E8A-4147-A177-3AD203B41FA5}">
                      <a16:colId xmlns:a16="http://schemas.microsoft.com/office/drawing/2014/main" val="20000"/>
                    </a:ext>
                  </a:extLst>
                </a:gridCol>
                <a:gridCol w="2274284">
                  <a:extLst>
                    <a:ext uri="{9D8B030D-6E8A-4147-A177-3AD203B41FA5}">
                      <a16:colId xmlns:a16="http://schemas.microsoft.com/office/drawing/2014/main" val="20001"/>
                    </a:ext>
                  </a:extLst>
                </a:gridCol>
                <a:gridCol w="697337">
                  <a:extLst>
                    <a:ext uri="{9D8B030D-6E8A-4147-A177-3AD203B41FA5}">
                      <a16:colId xmlns:a16="http://schemas.microsoft.com/office/drawing/2014/main" val="20002"/>
                    </a:ext>
                  </a:extLst>
                </a:gridCol>
                <a:gridCol w="352330">
                  <a:extLst>
                    <a:ext uri="{9D8B030D-6E8A-4147-A177-3AD203B41FA5}">
                      <a16:colId xmlns:a16="http://schemas.microsoft.com/office/drawing/2014/main" val="20003"/>
                    </a:ext>
                  </a:extLst>
                </a:gridCol>
                <a:gridCol w="2258010">
                  <a:extLst>
                    <a:ext uri="{9D8B030D-6E8A-4147-A177-3AD203B41FA5}">
                      <a16:colId xmlns:a16="http://schemas.microsoft.com/office/drawing/2014/main" val="20004"/>
                    </a:ext>
                  </a:extLst>
                </a:gridCol>
                <a:gridCol w="1037464">
                  <a:extLst>
                    <a:ext uri="{9D8B030D-6E8A-4147-A177-3AD203B41FA5}">
                      <a16:colId xmlns:a16="http://schemas.microsoft.com/office/drawing/2014/main" val="20005"/>
                    </a:ext>
                  </a:extLst>
                </a:gridCol>
              </a:tblGrid>
              <a:tr h="462322">
                <a:tc gridSpan="3">
                  <a:txBody>
                    <a:bodyPr/>
                    <a:lstStyle/>
                    <a:p>
                      <a:pPr algn="ctr">
                        <a:spcAft>
                          <a:spcPts val="0"/>
                        </a:spcAft>
                      </a:pPr>
                      <a:r>
                        <a:rPr lang="ja-JP" sz="2000" b="0">
                          <a:effectLst/>
                          <a:latin typeface="イワタ中丸ゴシック体(GT)"/>
                          <a:ea typeface="HG丸ｺﾞｼｯｸM-PRO" panose="020F0600000000000000" pitchFamily="50" charset="-128"/>
                          <a:cs typeface="Times New Roman" panose="02020603050405020304" pitchFamily="18" charset="0"/>
                        </a:rPr>
                        <a:t>サイコロ製作用</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gridSpan="3">
                  <a:txBody>
                    <a:bodyPr/>
                    <a:lstStyle/>
                    <a:p>
                      <a:pPr algn="ctr">
                        <a:spcAft>
                          <a:spcPts val="0"/>
                        </a:spcAft>
                      </a:pPr>
                      <a:r>
                        <a:rPr lang="ja-JP" sz="2000" b="0">
                          <a:effectLst/>
                          <a:latin typeface="イワタ中丸ゴシック体(GT)"/>
                          <a:ea typeface="HG丸ｺﾞｼｯｸM-PRO" panose="020F0600000000000000" pitchFamily="50" charset="-128"/>
                          <a:cs typeface="Times New Roman" panose="02020603050405020304" pitchFamily="18" charset="0"/>
                        </a:rPr>
                        <a:t>ＧＤ・まとめ用</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①</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サイコロ製作用厚紙（Ａ</a:t>
                      </a:r>
                      <a:r>
                        <a:rPr lang="en-US" sz="1200" b="0">
                          <a:effectLst/>
                          <a:latin typeface="イワタ中丸ゴシック体(GT)"/>
                          <a:ea typeface="HG丸ｺﾞｼｯｸM-PRO" panose="020F0600000000000000" pitchFamily="50" charset="-128"/>
                          <a:cs typeface="Times New Roman" panose="02020603050405020304" pitchFamily="18" charset="0"/>
                        </a:rPr>
                        <a:t>3</a:t>
                      </a:r>
                      <a:r>
                        <a:rPr lang="ja-JP" sz="1200" b="0">
                          <a:effectLst/>
                          <a:latin typeface="イワタ中丸ゴシック体(GT)"/>
                          <a:ea typeface="HG丸ｺﾞｼｯｸM-PRO" panose="020F0600000000000000" pitchFamily="50" charset="-128"/>
                          <a:cs typeface="Times New Roman" panose="02020603050405020304" pitchFamily="18" charset="0"/>
                        </a:rPr>
                        <a:t>）</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５枚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①</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報告用紙</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１セット</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②</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はさみ</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②</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データ記入チェックシート</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dirty="0">
                          <a:effectLst/>
                          <a:latin typeface="イワタ中丸ゴシック体(GT)"/>
                          <a:ea typeface="HG丸ｺﾞｼｯｸM-PRO" panose="020F0600000000000000" pitchFamily="50" charset="-128"/>
                          <a:cs typeface="Times New Roman" panose="02020603050405020304" pitchFamily="18" charset="0"/>
                        </a:rPr>
                        <a:t>２枚</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③</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のり</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③</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dirty="0">
                          <a:effectLst/>
                          <a:latin typeface="イワタ中丸ゴシック体(GT)"/>
                          <a:ea typeface="HG丸ｺﾞｼｯｸM-PRO" panose="020F0600000000000000" pitchFamily="50" charset="-128"/>
                          <a:cs typeface="Times New Roman" panose="02020603050405020304" pitchFamily="18" charset="0"/>
                        </a:rPr>
                        <a:t>要因解析用</a:t>
                      </a:r>
                      <a:r>
                        <a:rPr lang="ja-JP" altLang="en-US" sz="1200" b="0" dirty="0">
                          <a:effectLst/>
                          <a:latin typeface="イワタ中丸ゴシック体(GT)"/>
                          <a:ea typeface="HG丸ｺﾞｼｯｸM-PRO" panose="020F0600000000000000" pitchFamily="50" charset="-128"/>
                          <a:cs typeface="Times New Roman" panose="02020603050405020304" pitchFamily="18" charset="0"/>
                        </a:rPr>
                        <a:t>模造紙</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④</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両面テープ</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１個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④</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方眼紙</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５枚</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09838">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⑤</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dirty="0">
                          <a:solidFill>
                            <a:schemeClr val="tx1"/>
                          </a:solidFill>
                          <a:effectLst/>
                          <a:latin typeface="イワタ中丸ゴシック体(GT)"/>
                          <a:ea typeface="HG丸ｺﾞｼｯｸM-PRO" panose="020F0600000000000000" pitchFamily="50" charset="-128"/>
                          <a:cs typeface="Times New Roman" panose="02020603050405020304" pitchFamily="18" charset="0"/>
                        </a:rPr>
                        <a:t>定規</a:t>
                      </a:r>
                      <a:endParaRPr lang="ja-JP" sz="2000" b="0" dirty="0">
                        <a:solidFill>
                          <a:schemeClr val="tx1"/>
                        </a:solidFill>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３個</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⑤</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マジック（赤・黒・青）</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spcAft>
                          <a:spcPts val="0"/>
                        </a:spcAft>
                      </a:pPr>
                      <a:r>
                        <a:rPr lang="ja-JP" sz="1200" b="0">
                          <a:effectLst/>
                          <a:latin typeface="イワタ中丸ゴシック体(GT)"/>
                          <a:ea typeface="HG丸ｺﾞｼｯｸM-PRO" panose="020F0600000000000000" pitchFamily="50" charset="-128"/>
                          <a:cs typeface="Times New Roman" panose="02020603050405020304" pitchFamily="18" charset="0"/>
                        </a:rPr>
                        <a:t>各１本</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09838">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dirty="0">
                          <a:effectLst/>
                          <a:latin typeface="HG丸ｺﾞｼｯｸM-PRO" panose="020F0600000000000000" pitchFamily="50" charset="-128"/>
                          <a:cs typeface="Times New Roman" panose="02020603050405020304" pitchFamily="18" charset="0"/>
                        </a:rPr>
                        <a:t> </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a:effectLst/>
                          <a:latin typeface="HG丸ｺﾞｼｯｸM-PRO" panose="020F0600000000000000" pitchFamily="50" charset="-128"/>
                          <a:cs typeface="Times New Roman" panose="02020603050405020304" pitchFamily="18" charset="0"/>
                        </a:rPr>
                        <a:t> </a:t>
                      </a:r>
                      <a:endParaRPr lang="ja-JP" sz="2000" b="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b="0" dirty="0">
                          <a:effectLst/>
                          <a:latin typeface="HG丸ｺﾞｼｯｸM-PRO" panose="020F0600000000000000" pitchFamily="50" charset="-128"/>
                          <a:cs typeface="Times New Roman" panose="02020603050405020304" pitchFamily="18" charset="0"/>
                        </a:rPr>
                        <a:t> </a:t>
                      </a:r>
                      <a:endParaRPr lang="ja-JP" sz="2000" b="0" dirty="0">
                        <a:effectLst/>
                        <a:latin typeface="イワタ中丸ゴシック体(GT)"/>
                        <a:cs typeface="Times New Roman" panose="02020603050405020304" pitchFamily="18" charset="0"/>
                      </a:endParaRPr>
                    </a:p>
                  </a:txBody>
                  <a:tcPr marL="62872" marR="628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テキスト ボックス 1">
            <a:extLst>
              <a:ext uri="{FF2B5EF4-FFF2-40B4-BE49-F238E27FC236}">
                <a16:creationId xmlns:a16="http://schemas.microsoft.com/office/drawing/2014/main" id="{93ED6126-0577-EE87-528E-C80CC0951A5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１０：５５～１１：３５</a:t>
            </a:r>
            <a:endParaRPr lang="ja-JP" altLang="en-US" sz="2400" b="1" dirty="0">
              <a:solidFill>
                <a:schemeClr val="bg1"/>
              </a:solidFill>
            </a:endParaRPr>
          </a:p>
        </p:txBody>
      </p:sp>
    </p:spTree>
    <p:extLst>
      <p:ext uri="{BB962C8B-B14F-4D97-AF65-F5344CB8AC3E}">
        <p14:creationId xmlns:p14="http://schemas.microsoft.com/office/powerpoint/2010/main" val="396914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44">
            <a:extLst>
              <a:ext uri="{FF2B5EF4-FFF2-40B4-BE49-F238E27FC236}">
                <a16:creationId xmlns:a16="http://schemas.microsoft.com/office/drawing/2014/main" id="{996CE13E-3D8D-AE1F-25F6-AAF725D3F4D0}"/>
              </a:ext>
            </a:extLst>
          </p:cNvPr>
          <p:cNvSpPr txBox="1">
            <a:spLocks noChangeArrowheads="1"/>
          </p:cNvSpPr>
          <p:nvPr/>
        </p:nvSpPr>
        <p:spPr bwMode="auto">
          <a:xfrm>
            <a:off x="2346325" y="325438"/>
            <a:ext cx="78914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(2)グループ単位で下図のように、サイコロを２～３個作る。（２～３人で１個つくる）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サイコロづくりで守るべきこと</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① 対面の目の和は７になるようにする。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② サイコロのサイズは自由。（大きいと転がらないので、１辺は５ｃｍ程度がよい）</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③ 機能重視、外観無視：１ｍ以上の距離を“１００回”転がすので</a:t>
            </a:r>
            <a:r>
              <a:rPr lang="ja-JP" altLang="en-US" sz="1400" b="0" u="sng">
                <a:latin typeface="HG丸ｺﾞｼｯｸM-PRO" panose="020F0600000000000000" pitchFamily="50" charset="-128"/>
                <a:ea typeface="HG丸ｺﾞｼｯｸM-PRO" panose="020F0600000000000000" pitchFamily="50" charset="-128"/>
              </a:rPr>
              <a:t>耐久性が必要</a:t>
            </a:r>
            <a:r>
              <a:rPr lang="ja-JP" altLang="en-US" sz="1400" b="0">
                <a:latin typeface="HG丸ｺﾞｼｯｸM-PRO" panose="020F0600000000000000" pitchFamily="50" charset="-128"/>
                <a:ea typeface="HG丸ｺﾞｼｯｸM-PRO" panose="020F0600000000000000" pitchFamily="50" charset="-128"/>
              </a:rPr>
              <a:t>。</a:t>
            </a:r>
          </a:p>
          <a:p>
            <a:pPr algn="just" eaLnBrk="1" hangingPunct="1">
              <a:spcBef>
                <a:spcPct val="10000"/>
              </a:spcBef>
              <a:buFontTx/>
              <a:buNone/>
            </a:pPr>
            <a:r>
              <a:rPr lang="en-US" altLang="ja-JP" sz="1400" b="0">
                <a:latin typeface="HG丸ｺﾞｼｯｸM-PRO" panose="020F0600000000000000" pitchFamily="50" charset="-128"/>
                <a:ea typeface="HG丸ｺﾞｼｯｸM-PRO" panose="020F0600000000000000" pitchFamily="50" charset="-128"/>
              </a:rPr>
              <a:t>※</a:t>
            </a:r>
            <a:r>
              <a:rPr lang="ja-JP" altLang="en-US" sz="1400" b="0">
                <a:latin typeface="HG丸ｺﾞｼｯｸM-PRO" panose="020F0600000000000000" pitchFamily="50" charset="-128"/>
                <a:ea typeface="HG丸ｺﾞｼｯｸM-PRO" panose="020F0600000000000000" pitchFamily="50" charset="-128"/>
              </a:rPr>
              <a:t>１回目のトライアルでは耐久性をつけるため「のりしろ」を必ず付ける。</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＜参 考＞ 目の書き方は、どちらでもよい。　　　　　　　　　　　</a:t>
            </a:r>
            <a:r>
              <a:rPr lang="ja-JP" altLang="en-US" sz="1400" b="0" u="sng">
                <a:latin typeface="HG丸ｺﾞｼｯｸM-PRO" panose="020F0600000000000000" pitchFamily="50" charset="-128"/>
                <a:ea typeface="HG丸ｺﾞｼｯｸM-PRO" panose="020F0600000000000000" pitchFamily="50" charset="-128"/>
              </a:rPr>
              <a:t>「のりしろ」を充分取る</a:t>
            </a:r>
          </a:p>
          <a:p>
            <a:pPr algn="just" eaLnBrk="1" hangingPunct="1">
              <a:spcBef>
                <a:spcPct val="10000"/>
              </a:spcBef>
              <a:buFontTx/>
              <a:buNone/>
            </a:pPr>
            <a:endParaRPr lang="en-US" altLang="ja-JP"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右廻り                  　　　左廻り</a:t>
            </a:r>
          </a:p>
        </p:txBody>
      </p:sp>
      <p:grpSp>
        <p:nvGrpSpPr>
          <p:cNvPr id="35843" name="Group 245">
            <a:extLst>
              <a:ext uri="{FF2B5EF4-FFF2-40B4-BE49-F238E27FC236}">
                <a16:creationId xmlns:a16="http://schemas.microsoft.com/office/drawing/2014/main" id="{1A91339D-3694-8D8C-BD8A-4225DC92EC1D}"/>
              </a:ext>
            </a:extLst>
          </p:cNvPr>
          <p:cNvGrpSpPr>
            <a:grpSpLocks/>
          </p:cNvGrpSpPr>
          <p:nvPr/>
        </p:nvGrpSpPr>
        <p:grpSpPr bwMode="auto">
          <a:xfrm>
            <a:off x="5819775" y="2344738"/>
            <a:ext cx="1176338" cy="1033462"/>
            <a:chOff x="7255" y="4751"/>
            <a:chExt cx="1981" cy="1621"/>
          </a:xfrm>
        </p:grpSpPr>
        <p:sp>
          <p:nvSpPr>
            <p:cNvPr id="35863" name="Line 246">
              <a:extLst>
                <a:ext uri="{FF2B5EF4-FFF2-40B4-BE49-F238E27FC236}">
                  <a16:creationId xmlns:a16="http://schemas.microsoft.com/office/drawing/2014/main" id="{E085B89A-B9D7-2D27-91C1-FF7EF0B36C30}"/>
                </a:ext>
              </a:extLst>
            </p:cNvPr>
            <p:cNvSpPr>
              <a:spLocks noChangeShapeType="1"/>
            </p:cNvSpPr>
            <p:nvPr/>
          </p:nvSpPr>
          <p:spPr bwMode="auto">
            <a:xfrm>
              <a:off x="7255" y="6077"/>
              <a:ext cx="915"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4" name="Freeform 247">
              <a:extLst>
                <a:ext uri="{FF2B5EF4-FFF2-40B4-BE49-F238E27FC236}">
                  <a16:creationId xmlns:a16="http://schemas.microsoft.com/office/drawing/2014/main" id="{16846E94-BC74-7770-397B-91B843B254E8}"/>
                </a:ext>
              </a:extLst>
            </p:cNvPr>
            <p:cNvSpPr>
              <a:spLocks/>
            </p:cNvSpPr>
            <p:nvPr/>
          </p:nvSpPr>
          <p:spPr bwMode="auto">
            <a:xfrm>
              <a:off x="7255" y="4751"/>
              <a:ext cx="1981" cy="590"/>
            </a:xfrm>
            <a:custGeom>
              <a:avLst/>
              <a:gdLst>
                <a:gd name="T0" fmla="*/ 0 w 20000"/>
                <a:gd name="T1" fmla="*/ 0 h 20000"/>
                <a:gd name="T2" fmla="*/ 0 w 20000"/>
                <a:gd name="T3" fmla="*/ 0 h 20000"/>
                <a:gd name="T4" fmla="*/ 0 w 20000"/>
                <a:gd name="T5" fmla="*/ 0 h 20000"/>
                <a:gd name="T6" fmla="*/ 0 w 20000"/>
                <a:gd name="T7" fmla="*/ 0 h 20000"/>
                <a:gd name="T8" fmla="*/ 0 w 20000"/>
                <a:gd name="T9" fmla="*/ 0 h 20000"/>
                <a:gd name="T10" fmla="*/ 0 w 20000"/>
                <a:gd name="T11" fmla="*/ 0 h 20000"/>
                <a:gd name="T12" fmla="*/ 0 60000 65536"/>
                <a:gd name="T13" fmla="*/ 0 60000 65536"/>
                <a:gd name="T14" fmla="*/ 0 60000 65536"/>
                <a:gd name="T15" fmla="*/ 0 60000 65536"/>
                <a:gd name="T16" fmla="*/ 0 60000 65536"/>
                <a:gd name="T17" fmla="*/ 0 60000 65536"/>
                <a:gd name="T18" fmla="*/ 0 w 20000"/>
                <a:gd name="T19" fmla="*/ 0 h 20000"/>
                <a:gd name="T20" fmla="*/ 20000 w 20000"/>
                <a:gd name="T21" fmla="*/ 20000 h 20000"/>
              </a:gdLst>
              <a:ahLst/>
              <a:cxnLst>
                <a:cxn ang="T12">
                  <a:pos x="T0" y="T1"/>
                </a:cxn>
                <a:cxn ang="T13">
                  <a:pos x="T2" y="T3"/>
                </a:cxn>
                <a:cxn ang="T14">
                  <a:pos x="T4" y="T5"/>
                </a:cxn>
                <a:cxn ang="T15">
                  <a:pos x="T6" y="T7"/>
                </a:cxn>
                <a:cxn ang="T16">
                  <a:pos x="T8" y="T9"/>
                </a:cxn>
                <a:cxn ang="T17">
                  <a:pos x="T10" y="T11"/>
                </a:cxn>
              </a:cxnLst>
              <a:rect l="T18" t="T19" r="T20" b="T21"/>
              <a:pathLst>
                <a:path w="20000" h="20000">
                  <a:moveTo>
                    <a:pt x="0" y="10000"/>
                  </a:moveTo>
                  <a:lnTo>
                    <a:pt x="424" y="10814"/>
                  </a:lnTo>
                  <a:lnTo>
                    <a:pt x="9228" y="19966"/>
                  </a:lnTo>
                  <a:lnTo>
                    <a:pt x="19990" y="10000"/>
                  </a:lnTo>
                  <a:lnTo>
                    <a:pt x="9228" y="0"/>
                  </a:lnTo>
                  <a:lnTo>
                    <a:pt x="0" y="10000"/>
                  </a:lnTo>
                  <a:close/>
                </a:path>
              </a:pathLst>
            </a:custGeom>
            <a:noFill/>
            <a:ln w="3175" cap="flat">
              <a:solidFill>
                <a:srgbClr val="000000"/>
              </a:solidFill>
              <a:prstDash val="solid"/>
              <a:round/>
              <a:headEnd type="none" w="med" len="sm"/>
              <a:tailEnd type="none" w="med" len="sm"/>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5865" name="Line 248">
              <a:extLst>
                <a:ext uri="{FF2B5EF4-FFF2-40B4-BE49-F238E27FC236}">
                  <a16:creationId xmlns:a16="http://schemas.microsoft.com/office/drawing/2014/main" id="{7728CBBD-03C1-937E-6827-6EBB37D3EF69}"/>
                </a:ext>
              </a:extLst>
            </p:cNvPr>
            <p:cNvSpPr>
              <a:spLocks noChangeShapeType="1"/>
            </p:cNvSpPr>
            <p:nvPr/>
          </p:nvSpPr>
          <p:spPr bwMode="auto">
            <a:xfrm>
              <a:off x="8169" y="5340"/>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6" name="Line 249">
              <a:extLst>
                <a:ext uri="{FF2B5EF4-FFF2-40B4-BE49-F238E27FC236}">
                  <a16:creationId xmlns:a16="http://schemas.microsoft.com/office/drawing/2014/main" id="{9D9E9CD3-CC30-E076-C30F-1B60DC191158}"/>
                </a:ext>
              </a:extLst>
            </p:cNvPr>
            <p:cNvSpPr>
              <a:spLocks noChangeShapeType="1"/>
            </p:cNvSpPr>
            <p:nvPr/>
          </p:nvSpPr>
          <p:spPr bwMode="auto">
            <a:xfrm>
              <a:off x="9235" y="5046"/>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7" name="Line 250">
              <a:extLst>
                <a:ext uri="{FF2B5EF4-FFF2-40B4-BE49-F238E27FC236}">
                  <a16:creationId xmlns:a16="http://schemas.microsoft.com/office/drawing/2014/main" id="{0682A0D2-B94E-308A-169E-149BA00E4ED3}"/>
                </a:ext>
              </a:extLst>
            </p:cNvPr>
            <p:cNvSpPr>
              <a:spLocks noChangeShapeType="1"/>
            </p:cNvSpPr>
            <p:nvPr/>
          </p:nvSpPr>
          <p:spPr bwMode="auto">
            <a:xfrm>
              <a:off x="7255" y="5046"/>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8" name="Line 251">
              <a:extLst>
                <a:ext uri="{FF2B5EF4-FFF2-40B4-BE49-F238E27FC236}">
                  <a16:creationId xmlns:a16="http://schemas.microsoft.com/office/drawing/2014/main" id="{C3348027-461F-9895-1CE4-75561F01F71A}"/>
                </a:ext>
              </a:extLst>
            </p:cNvPr>
            <p:cNvSpPr>
              <a:spLocks noChangeShapeType="1"/>
            </p:cNvSpPr>
            <p:nvPr/>
          </p:nvSpPr>
          <p:spPr bwMode="auto">
            <a:xfrm flipV="1">
              <a:off x="8169" y="6077"/>
              <a:ext cx="1067"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69" name="Oval 252">
              <a:extLst>
                <a:ext uri="{FF2B5EF4-FFF2-40B4-BE49-F238E27FC236}">
                  <a16:creationId xmlns:a16="http://schemas.microsoft.com/office/drawing/2014/main" id="{B45966AB-6282-9BC5-8270-1D81DAAD6A9F}"/>
                </a:ext>
              </a:extLst>
            </p:cNvPr>
            <p:cNvSpPr>
              <a:spLocks noChangeArrowheads="1"/>
            </p:cNvSpPr>
            <p:nvPr/>
          </p:nvSpPr>
          <p:spPr bwMode="auto">
            <a:xfrm>
              <a:off x="8905" y="5816"/>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0" name="Oval 253">
              <a:extLst>
                <a:ext uri="{FF2B5EF4-FFF2-40B4-BE49-F238E27FC236}">
                  <a16:creationId xmlns:a16="http://schemas.microsoft.com/office/drawing/2014/main" id="{8971B257-BBCD-B4D9-459B-718B14973602}"/>
                </a:ext>
              </a:extLst>
            </p:cNvPr>
            <p:cNvSpPr>
              <a:spLocks noChangeArrowheads="1"/>
            </p:cNvSpPr>
            <p:nvPr/>
          </p:nvSpPr>
          <p:spPr bwMode="auto">
            <a:xfrm>
              <a:off x="8620" y="5633"/>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1" name="Oval 254">
              <a:extLst>
                <a:ext uri="{FF2B5EF4-FFF2-40B4-BE49-F238E27FC236}">
                  <a16:creationId xmlns:a16="http://schemas.microsoft.com/office/drawing/2014/main" id="{95AC9648-CE4A-93A1-0350-FA5025EC8656}"/>
                </a:ext>
              </a:extLst>
            </p:cNvPr>
            <p:cNvSpPr>
              <a:spLocks noChangeArrowheads="1"/>
            </p:cNvSpPr>
            <p:nvPr/>
          </p:nvSpPr>
          <p:spPr bwMode="auto">
            <a:xfrm>
              <a:off x="7795" y="5891"/>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2" name="Oval 255">
              <a:extLst>
                <a:ext uri="{FF2B5EF4-FFF2-40B4-BE49-F238E27FC236}">
                  <a16:creationId xmlns:a16="http://schemas.microsoft.com/office/drawing/2014/main" id="{C4C5F56B-CD20-3DE5-4D57-93A7D3461A4D}"/>
                </a:ext>
              </a:extLst>
            </p:cNvPr>
            <p:cNvSpPr>
              <a:spLocks noChangeArrowheads="1"/>
            </p:cNvSpPr>
            <p:nvPr/>
          </p:nvSpPr>
          <p:spPr bwMode="auto">
            <a:xfrm>
              <a:off x="7465" y="5396"/>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3" name="Oval 256">
              <a:extLst>
                <a:ext uri="{FF2B5EF4-FFF2-40B4-BE49-F238E27FC236}">
                  <a16:creationId xmlns:a16="http://schemas.microsoft.com/office/drawing/2014/main" id="{BF692270-B1D1-CB37-B2C1-406486BABD7A}"/>
                </a:ext>
              </a:extLst>
            </p:cNvPr>
            <p:cNvSpPr>
              <a:spLocks noChangeArrowheads="1"/>
            </p:cNvSpPr>
            <p:nvPr/>
          </p:nvSpPr>
          <p:spPr bwMode="auto">
            <a:xfrm>
              <a:off x="8335" y="5471"/>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74" name="Oval 257">
              <a:extLst>
                <a:ext uri="{FF2B5EF4-FFF2-40B4-BE49-F238E27FC236}">
                  <a16:creationId xmlns:a16="http://schemas.microsoft.com/office/drawing/2014/main" id="{E0C6DEF4-C072-D5F4-A12F-71290852F25C}"/>
                </a:ext>
              </a:extLst>
            </p:cNvPr>
            <p:cNvSpPr>
              <a:spLocks noChangeArrowheads="1"/>
            </p:cNvSpPr>
            <p:nvPr/>
          </p:nvSpPr>
          <p:spPr bwMode="auto">
            <a:xfrm>
              <a:off x="8050" y="4923"/>
              <a:ext cx="361" cy="181"/>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grpSp>
      <p:grpSp>
        <p:nvGrpSpPr>
          <p:cNvPr id="35844" name="Group 258">
            <a:extLst>
              <a:ext uri="{FF2B5EF4-FFF2-40B4-BE49-F238E27FC236}">
                <a16:creationId xmlns:a16="http://schemas.microsoft.com/office/drawing/2014/main" id="{3C81BF29-529C-FC18-FDE2-4FC9154F9706}"/>
              </a:ext>
            </a:extLst>
          </p:cNvPr>
          <p:cNvGrpSpPr>
            <a:grpSpLocks/>
          </p:cNvGrpSpPr>
          <p:nvPr/>
        </p:nvGrpSpPr>
        <p:grpSpPr bwMode="auto">
          <a:xfrm>
            <a:off x="3844925" y="2303463"/>
            <a:ext cx="1122363" cy="971550"/>
            <a:chOff x="3115" y="4743"/>
            <a:chExt cx="1981" cy="1621"/>
          </a:xfrm>
        </p:grpSpPr>
        <p:sp>
          <p:nvSpPr>
            <p:cNvPr id="35851" name="Line 259">
              <a:extLst>
                <a:ext uri="{FF2B5EF4-FFF2-40B4-BE49-F238E27FC236}">
                  <a16:creationId xmlns:a16="http://schemas.microsoft.com/office/drawing/2014/main" id="{655405B2-F966-98B8-1C4F-A62547E0C4C6}"/>
                </a:ext>
              </a:extLst>
            </p:cNvPr>
            <p:cNvSpPr>
              <a:spLocks noChangeShapeType="1"/>
            </p:cNvSpPr>
            <p:nvPr/>
          </p:nvSpPr>
          <p:spPr bwMode="auto">
            <a:xfrm>
              <a:off x="3115" y="6069"/>
              <a:ext cx="915"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2" name="Freeform 260">
              <a:extLst>
                <a:ext uri="{FF2B5EF4-FFF2-40B4-BE49-F238E27FC236}">
                  <a16:creationId xmlns:a16="http://schemas.microsoft.com/office/drawing/2014/main" id="{C1B75BF5-F49D-841C-57D6-35F3AC400A0C}"/>
                </a:ext>
              </a:extLst>
            </p:cNvPr>
            <p:cNvSpPr>
              <a:spLocks/>
            </p:cNvSpPr>
            <p:nvPr/>
          </p:nvSpPr>
          <p:spPr bwMode="auto">
            <a:xfrm>
              <a:off x="3115" y="4743"/>
              <a:ext cx="1981" cy="590"/>
            </a:xfrm>
            <a:custGeom>
              <a:avLst/>
              <a:gdLst>
                <a:gd name="T0" fmla="*/ 0 w 20000"/>
                <a:gd name="T1" fmla="*/ 0 h 20000"/>
                <a:gd name="T2" fmla="*/ 0 w 20000"/>
                <a:gd name="T3" fmla="*/ 0 h 20000"/>
                <a:gd name="T4" fmla="*/ 0 w 20000"/>
                <a:gd name="T5" fmla="*/ 0 h 20000"/>
                <a:gd name="T6" fmla="*/ 0 w 20000"/>
                <a:gd name="T7" fmla="*/ 0 h 20000"/>
                <a:gd name="T8" fmla="*/ 0 w 20000"/>
                <a:gd name="T9" fmla="*/ 0 h 20000"/>
                <a:gd name="T10" fmla="*/ 0 w 20000"/>
                <a:gd name="T11" fmla="*/ 0 h 20000"/>
                <a:gd name="T12" fmla="*/ 0 60000 65536"/>
                <a:gd name="T13" fmla="*/ 0 60000 65536"/>
                <a:gd name="T14" fmla="*/ 0 60000 65536"/>
                <a:gd name="T15" fmla="*/ 0 60000 65536"/>
                <a:gd name="T16" fmla="*/ 0 60000 65536"/>
                <a:gd name="T17" fmla="*/ 0 60000 65536"/>
                <a:gd name="T18" fmla="*/ 0 w 20000"/>
                <a:gd name="T19" fmla="*/ 0 h 20000"/>
                <a:gd name="T20" fmla="*/ 20000 w 20000"/>
                <a:gd name="T21" fmla="*/ 20000 h 20000"/>
              </a:gdLst>
              <a:ahLst/>
              <a:cxnLst>
                <a:cxn ang="T12">
                  <a:pos x="T0" y="T1"/>
                </a:cxn>
                <a:cxn ang="T13">
                  <a:pos x="T2" y="T3"/>
                </a:cxn>
                <a:cxn ang="T14">
                  <a:pos x="T4" y="T5"/>
                </a:cxn>
                <a:cxn ang="T15">
                  <a:pos x="T6" y="T7"/>
                </a:cxn>
                <a:cxn ang="T16">
                  <a:pos x="T8" y="T9"/>
                </a:cxn>
                <a:cxn ang="T17">
                  <a:pos x="T10" y="T11"/>
                </a:cxn>
              </a:cxnLst>
              <a:rect l="T18" t="T19" r="T20" b="T21"/>
              <a:pathLst>
                <a:path w="20000" h="20000">
                  <a:moveTo>
                    <a:pt x="0" y="10000"/>
                  </a:moveTo>
                  <a:lnTo>
                    <a:pt x="424" y="10814"/>
                  </a:lnTo>
                  <a:lnTo>
                    <a:pt x="9228" y="19966"/>
                  </a:lnTo>
                  <a:lnTo>
                    <a:pt x="19990" y="10000"/>
                  </a:lnTo>
                  <a:lnTo>
                    <a:pt x="9228" y="0"/>
                  </a:lnTo>
                  <a:lnTo>
                    <a:pt x="0" y="10000"/>
                  </a:lnTo>
                  <a:close/>
                </a:path>
              </a:pathLst>
            </a:custGeom>
            <a:noFill/>
            <a:ln w="3175" cap="flat">
              <a:solidFill>
                <a:srgbClr val="000000"/>
              </a:solidFill>
              <a:prstDash val="solid"/>
              <a:round/>
              <a:headEnd type="none" w="med" len="sm"/>
              <a:tailEnd type="none" w="med" len="sm"/>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5853" name="Line 261">
              <a:extLst>
                <a:ext uri="{FF2B5EF4-FFF2-40B4-BE49-F238E27FC236}">
                  <a16:creationId xmlns:a16="http://schemas.microsoft.com/office/drawing/2014/main" id="{121B1326-8C1C-B03A-4BA4-325D4DD45138}"/>
                </a:ext>
              </a:extLst>
            </p:cNvPr>
            <p:cNvSpPr>
              <a:spLocks noChangeShapeType="1"/>
            </p:cNvSpPr>
            <p:nvPr/>
          </p:nvSpPr>
          <p:spPr bwMode="auto">
            <a:xfrm>
              <a:off x="4029" y="5332"/>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4" name="Line 262">
              <a:extLst>
                <a:ext uri="{FF2B5EF4-FFF2-40B4-BE49-F238E27FC236}">
                  <a16:creationId xmlns:a16="http://schemas.microsoft.com/office/drawing/2014/main" id="{DDC39255-6DD7-EEAC-8F40-C3BDF9A5B779}"/>
                </a:ext>
              </a:extLst>
            </p:cNvPr>
            <p:cNvSpPr>
              <a:spLocks noChangeShapeType="1"/>
            </p:cNvSpPr>
            <p:nvPr/>
          </p:nvSpPr>
          <p:spPr bwMode="auto">
            <a:xfrm>
              <a:off x="5095" y="5038"/>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5" name="Line 263">
              <a:extLst>
                <a:ext uri="{FF2B5EF4-FFF2-40B4-BE49-F238E27FC236}">
                  <a16:creationId xmlns:a16="http://schemas.microsoft.com/office/drawing/2014/main" id="{70F7D53B-0B57-5B26-580F-A5B999FE498A}"/>
                </a:ext>
              </a:extLst>
            </p:cNvPr>
            <p:cNvSpPr>
              <a:spLocks noChangeShapeType="1"/>
            </p:cNvSpPr>
            <p:nvPr/>
          </p:nvSpPr>
          <p:spPr bwMode="auto">
            <a:xfrm>
              <a:off x="3115" y="5038"/>
              <a:ext cx="1" cy="1032"/>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6" name="Line 264">
              <a:extLst>
                <a:ext uri="{FF2B5EF4-FFF2-40B4-BE49-F238E27FC236}">
                  <a16:creationId xmlns:a16="http://schemas.microsoft.com/office/drawing/2014/main" id="{E53420BA-D26D-C832-D8A1-642749E65AA1}"/>
                </a:ext>
              </a:extLst>
            </p:cNvPr>
            <p:cNvSpPr>
              <a:spLocks noChangeShapeType="1"/>
            </p:cNvSpPr>
            <p:nvPr/>
          </p:nvSpPr>
          <p:spPr bwMode="auto">
            <a:xfrm flipV="1">
              <a:off x="4029" y="6069"/>
              <a:ext cx="1067" cy="295"/>
            </a:xfrm>
            <a:prstGeom prst="line">
              <a:avLst/>
            </a:prstGeom>
            <a:noFill/>
            <a:ln w="3175">
              <a:solidFill>
                <a:srgbClr val="000000"/>
              </a:solidFill>
              <a:round/>
              <a:headEnd type="none" w="med" len="sm"/>
              <a:tailEnd type="none" w="med" len="sm"/>
            </a:ln>
            <a:extLst>
              <a:ext uri="{909E8E84-426E-40DD-AFC4-6F175D3DCCD1}">
                <a14:hiddenFill xmlns:a14="http://schemas.microsoft.com/office/drawing/2010/main">
                  <a:noFill/>
                </a14:hiddenFill>
              </a:ext>
            </a:extLst>
          </p:spPr>
          <p:txBody>
            <a:bodyPr/>
            <a:lstStyle/>
            <a:p>
              <a:endParaRPr lang="ja-JP" altLang="en-US"/>
            </a:p>
          </p:txBody>
        </p:sp>
        <p:sp>
          <p:nvSpPr>
            <p:cNvPr id="35857" name="Oval 265">
              <a:extLst>
                <a:ext uri="{FF2B5EF4-FFF2-40B4-BE49-F238E27FC236}">
                  <a16:creationId xmlns:a16="http://schemas.microsoft.com/office/drawing/2014/main" id="{380A30D8-98C6-DFE0-0F90-1532079608EA}"/>
                </a:ext>
              </a:extLst>
            </p:cNvPr>
            <p:cNvSpPr>
              <a:spLocks noChangeArrowheads="1"/>
            </p:cNvSpPr>
            <p:nvPr/>
          </p:nvSpPr>
          <p:spPr bwMode="auto">
            <a:xfrm>
              <a:off x="4701" y="5350"/>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8" name="Oval 266">
              <a:extLst>
                <a:ext uri="{FF2B5EF4-FFF2-40B4-BE49-F238E27FC236}">
                  <a16:creationId xmlns:a16="http://schemas.microsoft.com/office/drawing/2014/main" id="{E146580E-AB5A-CADA-7FAC-621021AFD6E4}"/>
                </a:ext>
              </a:extLst>
            </p:cNvPr>
            <p:cNvSpPr>
              <a:spLocks noChangeArrowheads="1"/>
            </p:cNvSpPr>
            <p:nvPr/>
          </p:nvSpPr>
          <p:spPr bwMode="auto">
            <a:xfrm>
              <a:off x="4271" y="5904"/>
              <a:ext cx="210" cy="210"/>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9" name="Oval 267">
              <a:extLst>
                <a:ext uri="{FF2B5EF4-FFF2-40B4-BE49-F238E27FC236}">
                  <a16:creationId xmlns:a16="http://schemas.microsoft.com/office/drawing/2014/main" id="{34A0EB9B-9231-666C-7870-90805EF5A794}"/>
                </a:ext>
              </a:extLst>
            </p:cNvPr>
            <p:cNvSpPr>
              <a:spLocks noChangeArrowheads="1"/>
            </p:cNvSpPr>
            <p:nvPr/>
          </p:nvSpPr>
          <p:spPr bwMode="auto">
            <a:xfrm>
              <a:off x="3754" y="5407"/>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0" name="Oval 268">
              <a:extLst>
                <a:ext uri="{FF2B5EF4-FFF2-40B4-BE49-F238E27FC236}">
                  <a16:creationId xmlns:a16="http://schemas.microsoft.com/office/drawing/2014/main" id="{B29BA115-5C24-D174-C186-73CD5CFFD92D}"/>
                </a:ext>
              </a:extLst>
            </p:cNvPr>
            <p:cNvSpPr>
              <a:spLocks noChangeArrowheads="1"/>
            </p:cNvSpPr>
            <p:nvPr/>
          </p:nvSpPr>
          <p:spPr bwMode="auto">
            <a:xfrm>
              <a:off x="3205" y="5831"/>
              <a:ext cx="204" cy="205"/>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1" name="Oval 269">
              <a:extLst>
                <a:ext uri="{FF2B5EF4-FFF2-40B4-BE49-F238E27FC236}">
                  <a16:creationId xmlns:a16="http://schemas.microsoft.com/office/drawing/2014/main" id="{95171ACB-FE49-2531-2D2C-CB5A08C149E2}"/>
                </a:ext>
              </a:extLst>
            </p:cNvPr>
            <p:cNvSpPr>
              <a:spLocks noChangeArrowheads="1"/>
            </p:cNvSpPr>
            <p:nvPr/>
          </p:nvSpPr>
          <p:spPr bwMode="auto">
            <a:xfrm>
              <a:off x="3465" y="5627"/>
              <a:ext cx="204" cy="204"/>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62" name="Oval 270">
              <a:extLst>
                <a:ext uri="{FF2B5EF4-FFF2-40B4-BE49-F238E27FC236}">
                  <a16:creationId xmlns:a16="http://schemas.microsoft.com/office/drawing/2014/main" id="{60879BD3-6EDA-CF2B-BAF4-EEBB16212354}"/>
                </a:ext>
              </a:extLst>
            </p:cNvPr>
            <p:cNvSpPr>
              <a:spLocks noChangeArrowheads="1"/>
            </p:cNvSpPr>
            <p:nvPr/>
          </p:nvSpPr>
          <p:spPr bwMode="auto">
            <a:xfrm>
              <a:off x="3910" y="4923"/>
              <a:ext cx="361" cy="181"/>
            </a:xfrm>
            <a:prstGeom prst="ellipse">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grpSp>
      <p:grpSp>
        <p:nvGrpSpPr>
          <p:cNvPr id="35845" name="Group 274">
            <a:extLst>
              <a:ext uri="{FF2B5EF4-FFF2-40B4-BE49-F238E27FC236}">
                <a16:creationId xmlns:a16="http://schemas.microsoft.com/office/drawing/2014/main" id="{0842AF62-E396-6F91-3A68-04C5F68A768E}"/>
              </a:ext>
            </a:extLst>
          </p:cNvPr>
          <p:cNvGrpSpPr>
            <a:grpSpLocks/>
          </p:cNvGrpSpPr>
          <p:nvPr/>
        </p:nvGrpSpPr>
        <p:grpSpPr bwMode="auto">
          <a:xfrm>
            <a:off x="8167688" y="2254250"/>
            <a:ext cx="882650" cy="828675"/>
            <a:chOff x="3914" y="3456"/>
            <a:chExt cx="602" cy="522"/>
          </a:xfrm>
        </p:grpSpPr>
        <p:sp>
          <p:nvSpPr>
            <p:cNvPr id="35849" name="Rectangle 271">
              <a:extLst>
                <a:ext uri="{FF2B5EF4-FFF2-40B4-BE49-F238E27FC236}">
                  <a16:creationId xmlns:a16="http://schemas.microsoft.com/office/drawing/2014/main" id="{C0A53DE3-EF87-11A9-C9A3-5DD20904FE4F}"/>
                </a:ext>
              </a:extLst>
            </p:cNvPr>
            <p:cNvSpPr>
              <a:spLocks noChangeArrowheads="1"/>
            </p:cNvSpPr>
            <p:nvPr/>
          </p:nvSpPr>
          <p:spPr bwMode="auto">
            <a:xfrm>
              <a:off x="3914" y="3456"/>
              <a:ext cx="516" cy="522"/>
            </a:xfrm>
            <a:prstGeom prst="rect">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5850" name="AutoShape 272">
              <a:extLst>
                <a:ext uri="{FF2B5EF4-FFF2-40B4-BE49-F238E27FC236}">
                  <a16:creationId xmlns:a16="http://schemas.microsoft.com/office/drawing/2014/main" id="{E9142E2F-1AF4-67EB-6C99-3CFB13A0CC9D}"/>
                </a:ext>
              </a:extLst>
            </p:cNvPr>
            <p:cNvSpPr>
              <a:spLocks noChangeArrowheads="1"/>
            </p:cNvSpPr>
            <p:nvPr/>
          </p:nvSpPr>
          <p:spPr bwMode="auto">
            <a:xfrm rot="-5400000">
              <a:off x="4212" y="3674"/>
              <a:ext cx="522" cy="8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21 h 21600"/>
                <a:gd name="T14" fmla="*/ 17090 w 21600"/>
                <a:gd name="T15" fmla="*/ 1707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00FF"/>
            </a:solidFill>
            <a:ln w="9525">
              <a:solidFill>
                <a:srgbClr val="000000"/>
              </a:solidFill>
              <a:miter lim="800000"/>
              <a:headEnd/>
              <a:tailEnd/>
            </a:ln>
          </p:spPr>
          <p:txBody>
            <a:bodyPr lIns="74295" tIns="8890" rIns="74295" bIns="8890"/>
            <a:lstStyle/>
            <a:p>
              <a:endParaRPr lang="ja-JP" altLang="en-US"/>
            </a:p>
          </p:txBody>
        </p:sp>
      </p:grpSp>
      <p:sp>
        <p:nvSpPr>
          <p:cNvPr id="35846" name="Text Box 276">
            <a:extLst>
              <a:ext uri="{FF2B5EF4-FFF2-40B4-BE49-F238E27FC236}">
                <a16:creationId xmlns:a16="http://schemas.microsoft.com/office/drawing/2014/main" id="{EECE3BAB-3ABC-E066-D0BB-B7F5AEDF9245}"/>
              </a:ext>
            </a:extLst>
          </p:cNvPr>
          <p:cNvSpPr txBox="1">
            <a:spLocks noChangeArrowheads="1"/>
          </p:cNvSpPr>
          <p:nvPr/>
        </p:nvSpPr>
        <p:spPr bwMode="auto">
          <a:xfrm>
            <a:off x="2085975" y="3321050"/>
            <a:ext cx="78089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50000"/>
              </a:spcBef>
              <a:buFontTx/>
              <a:buNone/>
            </a:pPr>
            <a:r>
              <a:rPr lang="ja-JP" altLang="en-US" sz="1600" b="0">
                <a:latin typeface="HG丸ｺﾞｼｯｸM-PRO" panose="020F0600000000000000" pitchFamily="50" charset="-128"/>
                <a:ea typeface="HG丸ｺﾞｼｯｸM-PRO" panose="020F0600000000000000" pitchFamily="50" charset="-128"/>
              </a:rPr>
              <a:t>(3) グループで製作したサイコロの中から、最も良いと思うものを</a:t>
            </a:r>
            <a:r>
              <a:rPr lang="ja-JP" altLang="en-US" sz="1600" u="sng">
                <a:latin typeface="HG丸ｺﾞｼｯｸM-PRO" panose="020F0600000000000000" pitchFamily="50" charset="-128"/>
                <a:ea typeface="HG丸ｺﾞｼｯｸM-PRO" panose="020F0600000000000000" pitchFamily="50" charset="-128"/>
              </a:rPr>
              <a:t>１個を選びます。</a:t>
            </a:r>
            <a:endParaRPr lang="ja-JP" altLang="en-US" sz="1600" b="0">
              <a:latin typeface="HG丸ｺﾞｼｯｸM-PRO" panose="020F0600000000000000" pitchFamily="50" charset="-128"/>
              <a:ea typeface="HG丸ｺﾞｼｯｸM-PRO" panose="020F0600000000000000" pitchFamily="50" charset="-128"/>
            </a:endParaRPr>
          </a:p>
        </p:txBody>
      </p:sp>
      <p:sp>
        <p:nvSpPr>
          <p:cNvPr id="35847" name="Text Box 277">
            <a:extLst>
              <a:ext uri="{FF2B5EF4-FFF2-40B4-BE49-F238E27FC236}">
                <a16:creationId xmlns:a16="http://schemas.microsoft.com/office/drawing/2014/main" id="{ECD1280C-2ABC-07E3-3621-48055CAC8E09}"/>
              </a:ext>
            </a:extLst>
          </p:cNvPr>
          <p:cNvSpPr txBox="1">
            <a:spLocks noChangeArrowheads="1"/>
          </p:cNvSpPr>
          <p:nvPr/>
        </p:nvSpPr>
        <p:spPr bwMode="auto">
          <a:xfrm>
            <a:off x="2346325" y="3829050"/>
            <a:ext cx="733742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400">
                <a:latin typeface="HG丸ｺﾞｼｯｸM-PRO" panose="020F0600000000000000" pitchFamily="50" charset="-128"/>
                <a:ea typeface="HG丸ｺﾞｼｯｸM-PRO" panose="020F0600000000000000" pitchFamily="50" charset="-128"/>
              </a:rPr>
              <a:t>4</a:t>
            </a:r>
            <a:r>
              <a:rPr lang="ja-JP" altLang="en-US" sz="2400">
                <a:latin typeface="HG丸ｺﾞｼｯｸM-PRO" panose="020F0600000000000000" pitchFamily="50" charset="-128"/>
                <a:ea typeface="HG丸ｺﾞｼｯｸM-PRO" panose="020F0600000000000000" pitchFamily="50" charset="-128"/>
              </a:rPr>
              <a:t>．サイコロの検査</a:t>
            </a:r>
            <a:r>
              <a:rPr lang="en-US" altLang="ja-JP" sz="1800">
                <a:latin typeface="HG丸ｺﾞｼｯｸM-PRO" panose="020F0600000000000000" pitchFamily="50" charset="-128"/>
                <a:ea typeface="HG丸ｺﾞｼｯｸM-PRO" panose="020F0600000000000000" pitchFamily="50" charset="-128"/>
              </a:rPr>
              <a:t>(1</a:t>
            </a:r>
            <a:r>
              <a:rPr lang="ja-JP" altLang="en-US" sz="1800">
                <a:latin typeface="HG丸ｺﾞｼｯｸM-PRO" panose="020F0600000000000000" pitchFamily="50" charset="-128"/>
                <a:ea typeface="HG丸ｺﾞｼｯｸM-PRO" panose="020F0600000000000000" pitchFamily="50" charset="-128"/>
              </a:rPr>
              <a:t>回目トライアル）</a:t>
            </a:r>
            <a:endParaRPr lang="ja-JP" altLang="en-US" sz="18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グループで選んだ</a:t>
            </a:r>
            <a:r>
              <a:rPr lang="ja-JP" altLang="en-US" sz="1400" u="sng">
                <a:latin typeface="HG丸ｺﾞｼｯｸM-PRO" panose="020F0600000000000000" pitchFamily="50" charset="-128"/>
                <a:ea typeface="HG丸ｺﾞｼｯｸM-PRO" panose="020F0600000000000000" pitchFamily="50" charset="-128"/>
              </a:rPr>
              <a:t>１個のサイコロ</a:t>
            </a:r>
            <a:r>
              <a:rPr lang="ja-JP" altLang="en-US" sz="1400">
                <a:latin typeface="HG丸ｺﾞｼｯｸM-PRO" panose="020F0600000000000000" pitchFamily="50" charset="-128"/>
                <a:ea typeface="HG丸ｺﾞｼｯｸM-PRO" panose="020F0600000000000000" pitchFamily="50" charset="-128"/>
              </a:rPr>
              <a:t>を</a:t>
            </a:r>
            <a:r>
              <a:rPr lang="ja-JP" altLang="en-US" sz="1400" b="0">
                <a:latin typeface="HG丸ｺﾞｼｯｸM-PRO" panose="020F0600000000000000" pitchFamily="50" charset="-128"/>
                <a:ea typeface="HG丸ｺﾞｼｯｸM-PRO" panose="020F0600000000000000" pitchFamily="50" charset="-128"/>
              </a:rPr>
              <a:t>グループ内で検査を行います。</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（１）サイコロの検査方法</a:t>
            </a: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① サイコロの転がし方：手で持ってから、</a:t>
            </a:r>
            <a:r>
              <a:rPr lang="ja-JP" altLang="en-US" sz="1400" b="0">
                <a:latin typeface="HG丸ｺﾞｼｯｸM-PRO" panose="020F0600000000000000" pitchFamily="50" charset="-128"/>
                <a:ea typeface="HG丸ｺﾞｼｯｸM-PRO" panose="020F0600000000000000" pitchFamily="50" charset="-128"/>
              </a:rPr>
              <a:t>下手でイスを越えさせて</a:t>
            </a:r>
            <a:r>
              <a:rPr lang="ja-JP" altLang="en-US" sz="1400" b="0">
                <a:solidFill>
                  <a:srgbClr val="000000"/>
                </a:solidFill>
                <a:latin typeface="HG丸ｺﾞｼｯｸM-PRO" panose="020F0600000000000000" pitchFamily="50" charset="-128"/>
                <a:ea typeface="HG丸ｺﾞｼｯｸM-PRO" panose="020F0600000000000000" pitchFamily="50" charset="-128"/>
              </a:rPr>
              <a:t>床に転がす。</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② </a:t>
            </a:r>
            <a:r>
              <a:rPr lang="ja-JP" altLang="en-US" sz="1400">
                <a:solidFill>
                  <a:srgbClr val="000000"/>
                </a:solidFill>
                <a:latin typeface="HG丸ｺﾞｼｯｸM-PRO" panose="020F0600000000000000" pitchFamily="50" charset="-128"/>
                <a:ea typeface="HG丸ｺﾞｼｯｸM-PRO" panose="020F0600000000000000" pitchFamily="50" charset="-128"/>
              </a:rPr>
              <a:t>転がす距離:：検査員（転がす人）から、１ｍ 以上離れた位置まで投げて転がす。</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※チーフアドバイザーの指示で全グループ統一した方法で実施する。</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solidFill>
                  <a:srgbClr val="000000"/>
                </a:solidFill>
                <a:latin typeface="HG丸ｺﾞｼｯｸM-PRO" panose="020F0600000000000000" pitchFamily="50" charset="-128"/>
                <a:ea typeface="HG丸ｺﾞｼｯｸM-PRO" panose="020F0600000000000000" pitchFamily="50" charset="-128"/>
              </a:rPr>
              <a:t>　　③ 検査員：自工程検査（自グループ検査）として、３～４人を選ぶ。</a:t>
            </a:r>
            <a:endParaRPr lang="ja-JP" altLang="en-US" sz="1400" b="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④ 検査回数：ｎ=１００とする。（グループで、１００回）</a:t>
            </a:r>
          </a:p>
          <a:p>
            <a:pPr algn="just"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⑤ 検査規格　 平均値：１００％÷６面＝１６．７％</a:t>
            </a:r>
          </a:p>
          <a:p>
            <a:pPr eaLnBrk="1" hangingPunct="1">
              <a:spcBef>
                <a:spcPct val="10000"/>
              </a:spcBef>
              <a:buFontTx/>
              <a:buNone/>
            </a:pPr>
            <a:r>
              <a:rPr lang="ja-JP" altLang="en-US" sz="1400" b="0">
                <a:latin typeface="HG丸ｺﾞｼｯｸM-PRO" panose="020F0600000000000000" pitchFamily="50" charset="-128"/>
                <a:ea typeface="HG丸ｺﾞｼｯｸM-PRO" panose="020F0600000000000000" pitchFamily="50" charset="-128"/>
              </a:rPr>
              <a:t>　　　　　　　　　　　規格幅：１６．７％　±３</a:t>
            </a:r>
            <a:r>
              <a:rPr lang="ja-JP" altLang="en-US" sz="1400" b="0">
                <a:solidFill>
                  <a:srgbClr val="000000"/>
                </a:solidFill>
                <a:latin typeface="HG丸ｺﾞｼｯｸM-PRO" panose="020F0600000000000000" pitchFamily="50" charset="-128"/>
                <a:ea typeface="HG丸ｺﾞｼｯｸM-PRO" panose="020F0600000000000000" pitchFamily="50" charset="-128"/>
              </a:rPr>
              <a:t>％</a:t>
            </a:r>
            <a:endParaRPr lang="ja-JP" altLang="en-US" sz="1400" b="0">
              <a:latin typeface="HG丸ｺﾞｼｯｸM-PRO" panose="020F0600000000000000" pitchFamily="50" charset="-128"/>
              <a:ea typeface="HG丸ｺﾞｼｯｸM-PRO" panose="020F0600000000000000" pitchFamily="50" charset="-128"/>
            </a:endParaRPr>
          </a:p>
        </p:txBody>
      </p:sp>
      <p:cxnSp>
        <p:nvCxnSpPr>
          <p:cNvPr id="9" name="直線矢印コネクタ 8">
            <a:extLst>
              <a:ext uri="{FF2B5EF4-FFF2-40B4-BE49-F238E27FC236}">
                <a16:creationId xmlns:a16="http://schemas.microsoft.com/office/drawing/2014/main" id="{6647FE68-0694-CF4C-8D2F-E2A715319020}"/>
              </a:ext>
            </a:extLst>
          </p:cNvPr>
          <p:cNvCxnSpPr>
            <a:cxnSpLocks/>
          </p:cNvCxnSpPr>
          <p:nvPr/>
        </p:nvCxnSpPr>
        <p:spPr>
          <a:xfrm>
            <a:off x="8520113" y="1593850"/>
            <a:ext cx="215900" cy="2159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32812F4D-5641-05BC-0CEA-09CBFD365D30}"/>
              </a:ext>
            </a:extLst>
          </p:cNvPr>
          <p:cNvSpPr txBox="1">
            <a:spLocks noChangeArrowheads="1"/>
          </p:cNvSpPr>
          <p:nvPr/>
        </p:nvSpPr>
        <p:spPr bwMode="auto">
          <a:xfrm>
            <a:off x="9552384" y="3861048"/>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１１：３５～１２：２０</a:t>
            </a:r>
            <a:endParaRPr lang="ja-JP" altLang="en-US" sz="24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91">
            <a:extLst>
              <a:ext uri="{FF2B5EF4-FFF2-40B4-BE49-F238E27FC236}">
                <a16:creationId xmlns:a16="http://schemas.microsoft.com/office/drawing/2014/main" id="{24A0DFEC-1102-596C-1E8F-143182ABB43F}"/>
              </a:ext>
            </a:extLst>
          </p:cNvPr>
          <p:cNvSpPr txBox="1">
            <a:spLocks noChangeArrowheads="1"/>
          </p:cNvSpPr>
          <p:nvPr/>
        </p:nvSpPr>
        <p:spPr bwMode="auto">
          <a:xfrm>
            <a:off x="2297113" y="430213"/>
            <a:ext cx="7807325"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0000"/>
              </a:spcBef>
              <a:buFontTx/>
              <a:buNone/>
            </a:pPr>
            <a:r>
              <a:rPr lang="en-US" altLang="ja-JP" sz="1400">
                <a:ea typeface="HG丸ｺﾞｼｯｸM-PRO" panose="020F0600000000000000" pitchFamily="50" charset="-128"/>
              </a:rPr>
              <a:t>(</a:t>
            </a:r>
            <a:r>
              <a:rPr lang="ja-JP" altLang="en-US" sz="1400">
                <a:ea typeface="HG丸ｺﾞｼｯｸM-PRO" panose="020F0600000000000000" pitchFamily="50" charset="-128"/>
              </a:rPr>
              <a:t>２</a:t>
            </a:r>
            <a:r>
              <a:rPr lang="en-US" altLang="ja-JP" sz="140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検査場所をつくる。</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① 検査員から１ｍ転がしたことが分かるように、床に印（線など）をつけて</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イスを図のように置く。</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(3) サイコロを検査する。</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① サイコロを転がす人、目を読む人、記録する人など</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役割を決め配置につく。</a:t>
            </a:r>
          </a:p>
          <a:p>
            <a:pPr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② 検査方法に従ってサイコロを転がし、</a:t>
            </a:r>
          </a:p>
          <a:p>
            <a:pPr algn="just" eaLnBrk="1" hangingPunct="1">
              <a:spcBef>
                <a:spcPct val="10000"/>
              </a:spcBef>
              <a:buFontTx/>
              <a:buNone/>
            </a:pPr>
            <a:r>
              <a:rPr lang="ja-JP" altLang="en-US" sz="1400">
                <a:latin typeface="HG丸ｺﾞｼｯｸM-PRO" panose="020F0600000000000000" pitchFamily="50" charset="-128"/>
                <a:ea typeface="HG丸ｺﾞｼｯｸM-PRO" panose="020F0600000000000000" pitchFamily="50" charset="-128"/>
              </a:rPr>
              <a:t>　　　サイコロの回転が止まってから、</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目</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を読む。</a:t>
            </a:r>
          </a:p>
          <a:p>
            <a:pPr algn="just" eaLnBrk="1" hangingPunct="1">
              <a:spcBef>
                <a:spcPct val="10000"/>
              </a:spcBef>
              <a:buFontTx/>
              <a:buNone/>
            </a:pPr>
            <a:r>
              <a:rPr lang="ja-JP" altLang="en-US" sz="1000">
                <a:latin typeface="HG丸ｺﾞｼｯｸM-PRO" panose="020F0600000000000000" pitchFamily="50" charset="-128"/>
                <a:ea typeface="HG丸ｺﾞｼｯｸM-PRO" panose="020F0600000000000000" pitchFamily="50" charset="-128"/>
              </a:rPr>
              <a:t>　　</a:t>
            </a:r>
            <a:r>
              <a:rPr lang="ja-JP" altLang="en-US" sz="1400">
                <a:latin typeface="HG丸ｺﾞｼｯｸM-PRO" panose="020F0600000000000000" pitchFamily="50" charset="-128"/>
                <a:ea typeface="HG丸ｺﾞｼｯｸM-PRO" panose="020F0600000000000000" pitchFamily="50" charset="-128"/>
              </a:rPr>
              <a:t> ③出た</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目</a:t>
            </a:r>
            <a:r>
              <a:rPr lang="ja-JP" altLang="en-US" sz="1400">
                <a:latin typeface="Century" panose="02040604050505020304" pitchFamily="18" charset="0"/>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を「チェックシート」に記録する。</a:t>
            </a:r>
          </a:p>
          <a:p>
            <a:pPr eaLnBrk="1" hangingPunct="1">
              <a:spcBef>
                <a:spcPct val="10000"/>
              </a:spcBef>
              <a:buFontTx/>
              <a:buNone/>
            </a:pPr>
            <a:endParaRPr lang="ja-JP" altLang="en-US" sz="1400">
              <a:latin typeface="HG丸ｺﾞｼｯｸM-PRO" panose="020F0600000000000000" pitchFamily="50" charset="-128"/>
              <a:ea typeface="HG丸ｺﾞｼｯｸM-PRO" panose="020F0600000000000000" pitchFamily="50" charset="-128"/>
            </a:endParaRPr>
          </a:p>
        </p:txBody>
      </p:sp>
      <p:grpSp>
        <p:nvGrpSpPr>
          <p:cNvPr id="36867" name="Group 192">
            <a:extLst>
              <a:ext uri="{FF2B5EF4-FFF2-40B4-BE49-F238E27FC236}">
                <a16:creationId xmlns:a16="http://schemas.microsoft.com/office/drawing/2014/main" id="{467DE769-5854-DD66-7D9B-D84A72F16B0B}"/>
              </a:ext>
            </a:extLst>
          </p:cNvPr>
          <p:cNvGrpSpPr>
            <a:grpSpLocks/>
          </p:cNvGrpSpPr>
          <p:nvPr/>
        </p:nvGrpSpPr>
        <p:grpSpPr bwMode="auto">
          <a:xfrm>
            <a:off x="7291388" y="1114425"/>
            <a:ext cx="2673350" cy="2238375"/>
            <a:chOff x="6724" y="2223"/>
            <a:chExt cx="3870" cy="2905"/>
          </a:xfrm>
        </p:grpSpPr>
        <p:sp>
          <p:nvSpPr>
            <p:cNvPr id="36871" name="Text Box 193">
              <a:extLst>
                <a:ext uri="{FF2B5EF4-FFF2-40B4-BE49-F238E27FC236}">
                  <a16:creationId xmlns:a16="http://schemas.microsoft.com/office/drawing/2014/main" id="{C7F57239-3CBF-0929-B8D3-97FF4ED06374}"/>
                </a:ext>
              </a:extLst>
            </p:cNvPr>
            <p:cNvSpPr txBox="1">
              <a:spLocks noChangeArrowheads="1"/>
            </p:cNvSpPr>
            <p:nvPr/>
          </p:nvSpPr>
          <p:spPr bwMode="auto">
            <a:xfrm>
              <a:off x="8659" y="2814"/>
              <a:ext cx="129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800" b="0">
                  <a:latin typeface="Century" panose="02040604050505020304" pitchFamily="18" charset="0"/>
                  <a:ea typeface="ＭＳ 明朝" panose="02020609040205080304" pitchFamily="17" charset="-128"/>
                </a:rPr>
                <a:t>下手で投げる</a:t>
              </a:r>
            </a:p>
          </p:txBody>
        </p:sp>
        <p:sp>
          <p:nvSpPr>
            <p:cNvPr id="36872" name="AutoShape 194">
              <a:extLst>
                <a:ext uri="{FF2B5EF4-FFF2-40B4-BE49-F238E27FC236}">
                  <a16:creationId xmlns:a16="http://schemas.microsoft.com/office/drawing/2014/main" id="{FE1707B8-A50F-8031-FE96-6B15CEB6B0A9}"/>
                </a:ext>
              </a:extLst>
            </p:cNvPr>
            <p:cNvSpPr>
              <a:spLocks noChangeArrowheads="1"/>
            </p:cNvSpPr>
            <p:nvPr/>
          </p:nvSpPr>
          <p:spPr bwMode="auto">
            <a:xfrm rot="-2812015">
              <a:off x="9601" y="3110"/>
              <a:ext cx="542" cy="215"/>
            </a:xfrm>
            <a:prstGeom prst="flowChartManualInput">
              <a:avLst/>
            </a:prstGeom>
            <a:solidFill>
              <a:srgbClr val="FFFF00"/>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3" name="Text Box 195">
              <a:extLst>
                <a:ext uri="{FF2B5EF4-FFF2-40B4-BE49-F238E27FC236}">
                  <a16:creationId xmlns:a16="http://schemas.microsoft.com/office/drawing/2014/main" id="{95F4C157-3D32-5B78-01FC-F32F205A5E16}"/>
                </a:ext>
              </a:extLst>
            </p:cNvPr>
            <p:cNvSpPr txBox="1">
              <a:spLocks noChangeArrowheads="1"/>
            </p:cNvSpPr>
            <p:nvPr/>
          </p:nvSpPr>
          <p:spPr bwMode="auto">
            <a:xfrm>
              <a:off x="8799" y="3526"/>
              <a:ext cx="129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800" b="0">
                  <a:latin typeface="Century" panose="02040604050505020304" pitchFamily="18" charset="0"/>
                  <a:ea typeface="ＭＳ 明朝" panose="02020609040205080304" pitchFamily="17" charset="-128"/>
                </a:rPr>
                <a:t>イスを越える</a:t>
              </a:r>
            </a:p>
          </p:txBody>
        </p:sp>
        <p:sp>
          <p:nvSpPr>
            <p:cNvPr id="36874" name="Line 196">
              <a:extLst>
                <a:ext uri="{FF2B5EF4-FFF2-40B4-BE49-F238E27FC236}">
                  <a16:creationId xmlns:a16="http://schemas.microsoft.com/office/drawing/2014/main" id="{506758F5-0D40-EEC0-E14C-A66B44F2AC08}"/>
                </a:ext>
              </a:extLst>
            </p:cNvPr>
            <p:cNvSpPr>
              <a:spLocks noChangeShapeType="1"/>
            </p:cNvSpPr>
            <p:nvPr/>
          </p:nvSpPr>
          <p:spPr bwMode="auto">
            <a:xfrm>
              <a:off x="6724" y="4450"/>
              <a:ext cx="365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sp>
          <p:nvSpPr>
            <p:cNvPr id="36875" name="Oval 197">
              <a:extLst>
                <a:ext uri="{FF2B5EF4-FFF2-40B4-BE49-F238E27FC236}">
                  <a16:creationId xmlns:a16="http://schemas.microsoft.com/office/drawing/2014/main" id="{E94189CF-4F2A-3419-1D27-9A9FCA2E2787}"/>
                </a:ext>
              </a:extLst>
            </p:cNvPr>
            <p:cNvSpPr>
              <a:spLocks noChangeAspect="1" noChangeArrowheads="1"/>
            </p:cNvSpPr>
            <p:nvPr/>
          </p:nvSpPr>
          <p:spPr bwMode="auto">
            <a:xfrm>
              <a:off x="9969" y="2505"/>
              <a:ext cx="312" cy="312"/>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6" name="Oval 198">
              <a:extLst>
                <a:ext uri="{FF2B5EF4-FFF2-40B4-BE49-F238E27FC236}">
                  <a16:creationId xmlns:a16="http://schemas.microsoft.com/office/drawing/2014/main" id="{C65E86A1-2A78-4276-B54D-8506445D1AF3}"/>
                </a:ext>
              </a:extLst>
            </p:cNvPr>
            <p:cNvSpPr>
              <a:spLocks noChangeArrowheads="1"/>
            </p:cNvSpPr>
            <p:nvPr/>
          </p:nvSpPr>
          <p:spPr bwMode="auto">
            <a:xfrm>
              <a:off x="9919" y="2831"/>
              <a:ext cx="430" cy="978"/>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7" name="Arc 199">
              <a:extLst>
                <a:ext uri="{FF2B5EF4-FFF2-40B4-BE49-F238E27FC236}">
                  <a16:creationId xmlns:a16="http://schemas.microsoft.com/office/drawing/2014/main" id="{DEB71627-2A42-60E9-72DF-19A2537E917A}"/>
                </a:ext>
              </a:extLst>
            </p:cNvPr>
            <p:cNvSpPr>
              <a:spLocks/>
            </p:cNvSpPr>
            <p:nvPr/>
          </p:nvSpPr>
          <p:spPr bwMode="auto">
            <a:xfrm flipH="1">
              <a:off x="8229" y="3074"/>
              <a:ext cx="1126" cy="1074"/>
            </a:xfrm>
            <a:custGeom>
              <a:avLst/>
              <a:gdLst>
                <a:gd name="T0" fmla="*/ 0 w 24383"/>
                <a:gd name="T1" fmla="*/ 0 h 21600"/>
                <a:gd name="T2" fmla="*/ 0 w 24383"/>
                <a:gd name="T3" fmla="*/ 0 h 21600"/>
                <a:gd name="T4" fmla="*/ 0 w 24383"/>
                <a:gd name="T5" fmla="*/ 0 h 21600"/>
                <a:gd name="T6" fmla="*/ 0 60000 65536"/>
                <a:gd name="T7" fmla="*/ 0 60000 65536"/>
                <a:gd name="T8" fmla="*/ 0 60000 65536"/>
                <a:gd name="T9" fmla="*/ 0 w 24383"/>
                <a:gd name="T10" fmla="*/ 0 h 21600"/>
                <a:gd name="T11" fmla="*/ 24383 w 24383"/>
                <a:gd name="T12" fmla="*/ 21600 h 21600"/>
              </a:gdLst>
              <a:ahLst/>
              <a:cxnLst>
                <a:cxn ang="T6">
                  <a:pos x="T0" y="T1"/>
                </a:cxn>
                <a:cxn ang="T7">
                  <a:pos x="T2" y="T3"/>
                </a:cxn>
                <a:cxn ang="T8">
                  <a:pos x="T4" y="T5"/>
                </a:cxn>
              </a:cxnLst>
              <a:rect l="T9" t="T10" r="T11" b="T12"/>
              <a:pathLst>
                <a:path w="24383" h="21600" fill="none" extrusionOk="0">
                  <a:moveTo>
                    <a:pt x="-1" y="287"/>
                  </a:moveTo>
                  <a:cubicBezTo>
                    <a:pt x="1161" y="96"/>
                    <a:pt x="2337" y="-1"/>
                    <a:pt x="3515" y="0"/>
                  </a:cubicBezTo>
                  <a:cubicBezTo>
                    <a:pt x="13296" y="0"/>
                    <a:pt x="21857" y="6573"/>
                    <a:pt x="24382" y="16023"/>
                  </a:cubicBezTo>
                </a:path>
                <a:path w="24383" h="21600" stroke="0" extrusionOk="0">
                  <a:moveTo>
                    <a:pt x="-1" y="287"/>
                  </a:moveTo>
                  <a:cubicBezTo>
                    <a:pt x="1161" y="96"/>
                    <a:pt x="2337" y="-1"/>
                    <a:pt x="3515" y="0"/>
                  </a:cubicBezTo>
                  <a:cubicBezTo>
                    <a:pt x="13296" y="0"/>
                    <a:pt x="21857" y="6573"/>
                    <a:pt x="24382" y="16023"/>
                  </a:cubicBezTo>
                  <a:lnTo>
                    <a:pt x="3515" y="21600"/>
                  </a:lnTo>
                  <a:lnTo>
                    <a:pt x="-1" y="287"/>
                  </a:lnTo>
                  <a:close/>
                </a:path>
              </a:pathLst>
            </a:custGeom>
            <a:noFill/>
            <a:ln w="15875">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lIns="74295" tIns="8890" rIns="74295" bIns="8890"/>
            <a:lstStyle/>
            <a:p>
              <a:endParaRPr lang="ja-JP" altLang="en-US"/>
            </a:p>
          </p:txBody>
        </p:sp>
        <p:sp>
          <p:nvSpPr>
            <p:cNvPr id="36878" name="AutoShape 200">
              <a:extLst>
                <a:ext uri="{FF2B5EF4-FFF2-40B4-BE49-F238E27FC236}">
                  <a16:creationId xmlns:a16="http://schemas.microsoft.com/office/drawing/2014/main" id="{3BCF479C-16AA-EB8C-FA05-F13FE73AF5BD}"/>
                </a:ext>
              </a:extLst>
            </p:cNvPr>
            <p:cNvSpPr>
              <a:spLocks/>
            </p:cNvSpPr>
            <p:nvPr/>
          </p:nvSpPr>
          <p:spPr bwMode="auto">
            <a:xfrm rot="-5400000">
              <a:off x="9206" y="3897"/>
              <a:ext cx="362" cy="1455"/>
            </a:xfrm>
            <a:prstGeom prst="leftBrace">
              <a:avLst>
                <a:gd name="adj1" fmla="val 33494"/>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79" name="AutoShape 201">
              <a:extLst>
                <a:ext uri="{FF2B5EF4-FFF2-40B4-BE49-F238E27FC236}">
                  <a16:creationId xmlns:a16="http://schemas.microsoft.com/office/drawing/2014/main" id="{9F4993C5-FE0F-242D-1C35-6C4C1473E544}"/>
                </a:ext>
              </a:extLst>
            </p:cNvPr>
            <p:cNvSpPr>
              <a:spLocks noChangeArrowheads="1"/>
            </p:cNvSpPr>
            <p:nvPr/>
          </p:nvSpPr>
          <p:spPr bwMode="auto">
            <a:xfrm>
              <a:off x="6874" y="4126"/>
              <a:ext cx="283" cy="283"/>
            </a:xfrm>
            <a:prstGeom prst="cube">
              <a:avLst>
                <a:gd name="adj" fmla="val 25000"/>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0" name="Oval 202">
              <a:extLst>
                <a:ext uri="{FF2B5EF4-FFF2-40B4-BE49-F238E27FC236}">
                  <a16:creationId xmlns:a16="http://schemas.microsoft.com/office/drawing/2014/main" id="{54E3AEC0-8BDE-DCD0-C0B5-875A7E517AE0}"/>
                </a:ext>
              </a:extLst>
            </p:cNvPr>
            <p:cNvSpPr>
              <a:spLocks noChangeArrowheads="1"/>
            </p:cNvSpPr>
            <p:nvPr/>
          </p:nvSpPr>
          <p:spPr bwMode="auto">
            <a:xfrm>
              <a:off x="10034" y="3798"/>
              <a:ext cx="215" cy="652"/>
            </a:xfrm>
            <a:prstGeom prst="ellipse">
              <a:avLst/>
            </a:prstGeom>
            <a:solidFill>
              <a:srgbClr val="FFFF00"/>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1" name="Freeform 203">
              <a:extLst>
                <a:ext uri="{FF2B5EF4-FFF2-40B4-BE49-F238E27FC236}">
                  <a16:creationId xmlns:a16="http://schemas.microsoft.com/office/drawing/2014/main" id="{049B2A0A-6D3A-BBEA-4EE5-AC4431E1B7CF}"/>
                </a:ext>
              </a:extLst>
            </p:cNvPr>
            <p:cNvSpPr>
              <a:spLocks/>
            </p:cNvSpPr>
            <p:nvPr/>
          </p:nvSpPr>
          <p:spPr bwMode="auto">
            <a:xfrm>
              <a:off x="7154" y="3961"/>
              <a:ext cx="1075" cy="440"/>
            </a:xfrm>
            <a:custGeom>
              <a:avLst/>
              <a:gdLst>
                <a:gd name="T0" fmla="*/ 1 w 1722"/>
                <a:gd name="T1" fmla="*/ 1 h 707"/>
                <a:gd name="T2" fmla="*/ 1 w 1722"/>
                <a:gd name="T3" fmla="*/ 1 h 707"/>
                <a:gd name="T4" fmla="*/ 1 w 1722"/>
                <a:gd name="T5" fmla="*/ 1 h 707"/>
                <a:gd name="T6" fmla="*/ 1 w 1722"/>
                <a:gd name="T7" fmla="*/ 1 h 707"/>
                <a:gd name="T8" fmla="*/ 1 w 1722"/>
                <a:gd name="T9" fmla="*/ 1 h 707"/>
                <a:gd name="T10" fmla="*/ 1 w 1722"/>
                <a:gd name="T11" fmla="*/ 1 h 707"/>
                <a:gd name="T12" fmla="*/ 1 w 1722"/>
                <a:gd name="T13" fmla="*/ 1 h 707"/>
                <a:gd name="T14" fmla="*/ 1 w 1722"/>
                <a:gd name="T15" fmla="*/ 1 h 707"/>
                <a:gd name="T16" fmla="*/ 1 w 1722"/>
                <a:gd name="T17" fmla="*/ 1 h 707"/>
                <a:gd name="T18" fmla="*/ 1 w 1722"/>
                <a:gd name="T19" fmla="*/ 1 h 707"/>
                <a:gd name="T20" fmla="*/ 1 w 1722"/>
                <a:gd name="T21" fmla="*/ 1 h 707"/>
                <a:gd name="T22" fmla="*/ 1 w 1722"/>
                <a:gd name="T23" fmla="*/ 1 h 707"/>
                <a:gd name="T24" fmla="*/ 1 w 1722"/>
                <a:gd name="T25" fmla="*/ 1 h 707"/>
                <a:gd name="T26" fmla="*/ 1 w 1722"/>
                <a:gd name="T27" fmla="*/ 1 h 707"/>
                <a:gd name="T28" fmla="*/ 1 w 1722"/>
                <a:gd name="T29" fmla="*/ 1 h 707"/>
                <a:gd name="T30" fmla="*/ 1 w 1722"/>
                <a:gd name="T31" fmla="*/ 1 h 707"/>
                <a:gd name="T32" fmla="*/ 1 w 1722"/>
                <a:gd name="T33" fmla="*/ 1 h 707"/>
                <a:gd name="T34" fmla="*/ 1 w 1722"/>
                <a:gd name="T35" fmla="*/ 1 h 707"/>
                <a:gd name="T36" fmla="*/ 1 w 1722"/>
                <a:gd name="T37" fmla="*/ 1 h 7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22"/>
                <a:gd name="T58" fmla="*/ 0 h 707"/>
                <a:gd name="T59" fmla="*/ 1722 w 1722"/>
                <a:gd name="T60" fmla="*/ 707 h 70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22" h="707">
                  <a:moveTo>
                    <a:pt x="35" y="512"/>
                  </a:moveTo>
                  <a:cubicBezTo>
                    <a:pt x="155" y="352"/>
                    <a:pt x="0" y="547"/>
                    <a:pt x="140" y="407"/>
                  </a:cubicBezTo>
                  <a:cubicBezTo>
                    <a:pt x="158" y="389"/>
                    <a:pt x="167" y="365"/>
                    <a:pt x="185" y="347"/>
                  </a:cubicBezTo>
                  <a:cubicBezTo>
                    <a:pt x="203" y="329"/>
                    <a:pt x="227" y="320"/>
                    <a:pt x="245" y="302"/>
                  </a:cubicBezTo>
                  <a:cubicBezTo>
                    <a:pt x="263" y="284"/>
                    <a:pt x="272" y="260"/>
                    <a:pt x="290" y="242"/>
                  </a:cubicBezTo>
                  <a:cubicBezTo>
                    <a:pt x="308" y="224"/>
                    <a:pt x="332" y="215"/>
                    <a:pt x="350" y="197"/>
                  </a:cubicBezTo>
                  <a:cubicBezTo>
                    <a:pt x="490" y="57"/>
                    <a:pt x="295" y="212"/>
                    <a:pt x="455" y="92"/>
                  </a:cubicBezTo>
                  <a:cubicBezTo>
                    <a:pt x="595" y="107"/>
                    <a:pt x="740" y="98"/>
                    <a:pt x="875" y="137"/>
                  </a:cubicBezTo>
                  <a:cubicBezTo>
                    <a:pt x="875" y="137"/>
                    <a:pt x="996" y="258"/>
                    <a:pt x="1025" y="287"/>
                  </a:cubicBezTo>
                  <a:cubicBezTo>
                    <a:pt x="1045" y="307"/>
                    <a:pt x="1085" y="347"/>
                    <a:pt x="1085" y="347"/>
                  </a:cubicBezTo>
                  <a:cubicBezTo>
                    <a:pt x="1137" y="469"/>
                    <a:pt x="1177" y="506"/>
                    <a:pt x="1085" y="662"/>
                  </a:cubicBezTo>
                  <a:cubicBezTo>
                    <a:pt x="1066" y="695"/>
                    <a:pt x="1015" y="692"/>
                    <a:pt x="980" y="707"/>
                  </a:cubicBezTo>
                  <a:cubicBezTo>
                    <a:pt x="930" y="692"/>
                    <a:pt x="878" y="683"/>
                    <a:pt x="830" y="662"/>
                  </a:cubicBezTo>
                  <a:cubicBezTo>
                    <a:pt x="772" y="637"/>
                    <a:pt x="722" y="555"/>
                    <a:pt x="665" y="512"/>
                  </a:cubicBezTo>
                  <a:cubicBezTo>
                    <a:pt x="720" y="254"/>
                    <a:pt x="659" y="353"/>
                    <a:pt x="815" y="197"/>
                  </a:cubicBezTo>
                  <a:cubicBezTo>
                    <a:pt x="835" y="177"/>
                    <a:pt x="855" y="157"/>
                    <a:pt x="875" y="137"/>
                  </a:cubicBezTo>
                  <a:cubicBezTo>
                    <a:pt x="890" y="122"/>
                    <a:pt x="920" y="92"/>
                    <a:pt x="920" y="92"/>
                  </a:cubicBezTo>
                  <a:cubicBezTo>
                    <a:pt x="1322" y="121"/>
                    <a:pt x="1473" y="0"/>
                    <a:pt x="1655" y="242"/>
                  </a:cubicBezTo>
                  <a:cubicBezTo>
                    <a:pt x="1722" y="591"/>
                    <a:pt x="1715" y="450"/>
                    <a:pt x="1715" y="662"/>
                  </a:cubicBezTo>
                </a:path>
              </a:pathLst>
            </a:custGeom>
            <a:noFill/>
            <a:ln w="15875">
              <a:solidFill>
                <a:srgbClr val="000000"/>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74295" tIns="8890" rIns="74295" bIns="8890"/>
            <a:lstStyle/>
            <a:p>
              <a:endParaRPr lang="ja-JP" altLang="en-US"/>
            </a:p>
          </p:txBody>
        </p:sp>
        <p:sp>
          <p:nvSpPr>
            <p:cNvPr id="36882" name="Text Box 204">
              <a:extLst>
                <a:ext uri="{FF2B5EF4-FFF2-40B4-BE49-F238E27FC236}">
                  <a16:creationId xmlns:a16="http://schemas.microsoft.com/office/drawing/2014/main" id="{2B59CEC8-8685-E802-D1B1-80F00C8BA380}"/>
                </a:ext>
              </a:extLst>
            </p:cNvPr>
            <p:cNvSpPr txBox="1">
              <a:spLocks noChangeArrowheads="1"/>
            </p:cNvSpPr>
            <p:nvPr/>
          </p:nvSpPr>
          <p:spPr bwMode="auto">
            <a:xfrm>
              <a:off x="9734" y="2223"/>
              <a:ext cx="860" cy="265"/>
            </a:xfrm>
            <a:prstGeom prst="rect">
              <a:avLst/>
            </a:prstGeom>
            <a:solidFill>
              <a:srgbClr val="FFFFFF"/>
            </a:solidFill>
            <a:ln w="9525">
              <a:solidFill>
                <a:srgbClr val="000000"/>
              </a:solidFill>
              <a:miter lim="800000"/>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kumimoji="0" lang="ja-JP" altLang="en-US" sz="1000" b="0">
                  <a:latin typeface="Century" panose="02040604050505020304" pitchFamily="18" charset="0"/>
                  <a:ea typeface="ＭＳ 明朝" panose="02020609040205080304" pitchFamily="17" charset="-128"/>
                </a:rPr>
                <a:t>検査員</a:t>
              </a:r>
            </a:p>
          </p:txBody>
        </p:sp>
        <p:sp>
          <p:nvSpPr>
            <p:cNvPr id="36883" name="Text Box 205">
              <a:extLst>
                <a:ext uri="{FF2B5EF4-FFF2-40B4-BE49-F238E27FC236}">
                  <a16:creationId xmlns:a16="http://schemas.microsoft.com/office/drawing/2014/main" id="{12D54592-759D-8DFF-43EC-25BB4EB83982}"/>
                </a:ext>
              </a:extLst>
            </p:cNvPr>
            <p:cNvSpPr txBox="1">
              <a:spLocks noChangeArrowheads="1"/>
            </p:cNvSpPr>
            <p:nvPr/>
          </p:nvSpPr>
          <p:spPr bwMode="auto">
            <a:xfrm>
              <a:off x="7584" y="4607"/>
              <a:ext cx="43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kumimoji="0" lang="ja-JP" altLang="en-US" sz="1000" b="0">
                  <a:latin typeface="Century" panose="02040604050505020304" pitchFamily="18" charset="0"/>
                  <a:ea typeface="ＭＳ 明朝" panose="02020609040205080304" pitchFamily="17" charset="-128"/>
                </a:rPr>
                <a:t>床</a:t>
              </a:r>
            </a:p>
          </p:txBody>
        </p:sp>
        <p:sp>
          <p:nvSpPr>
            <p:cNvPr id="36884" name="Text Box 206">
              <a:extLst>
                <a:ext uri="{FF2B5EF4-FFF2-40B4-BE49-F238E27FC236}">
                  <a16:creationId xmlns:a16="http://schemas.microsoft.com/office/drawing/2014/main" id="{019738D3-C43D-DBB8-A604-9FB89D5EAD8E}"/>
                </a:ext>
              </a:extLst>
            </p:cNvPr>
            <p:cNvSpPr txBox="1">
              <a:spLocks noChangeArrowheads="1"/>
            </p:cNvSpPr>
            <p:nvPr/>
          </p:nvSpPr>
          <p:spPr bwMode="auto">
            <a:xfrm>
              <a:off x="8294" y="4799"/>
              <a:ext cx="1723"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kumimoji="0" lang="ja-JP" altLang="en-US" sz="1100" b="0">
                  <a:latin typeface="HG丸ｺﾞｼｯｸM-PRO" panose="020F0600000000000000" pitchFamily="50" charset="-128"/>
                  <a:ea typeface="HG丸ｺﾞｼｯｸM-PRO" panose="020F0600000000000000" pitchFamily="50" charset="-128"/>
                </a:rPr>
                <a:t>距離：１ｍ</a:t>
              </a:r>
              <a:endParaRPr kumimoji="0" lang="ja-JP" altLang="en-US" sz="1000" b="0">
                <a:latin typeface="Century" panose="02040604050505020304" pitchFamily="18" charset="0"/>
                <a:ea typeface="ＭＳ 明朝" panose="02020609040205080304" pitchFamily="17" charset="-128"/>
              </a:endParaRPr>
            </a:p>
          </p:txBody>
        </p:sp>
        <p:sp>
          <p:nvSpPr>
            <p:cNvPr id="36885" name="AutoShape 207">
              <a:extLst>
                <a:ext uri="{FF2B5EF4-FFF2-40B4-BE49-F238E27FC236}">
                  <a16:creationId xmlns:a16="http://schemas.microsoft.com/office/drawing/2014/main" id="{D0CFCB3F-DA99-2CD5-04FE-458410825A02}"/>
                </a:ext>
              </a:extLst>
            </p:cNvPr>
            <p:cNvSpPr>
              <a:spLocks noChangeArrowheads="1"/>
            </p:cNvSpPr>
            <p:nvPr/>
          </p:nvSpPr>
          <p:spPr bwMode="auto">
            <a:xfrm>
              <a:off x="8659" y="3273"/>
              <a:ext cx="215" cy="652"/>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6" name="AutoShape 208">
              <a:extLst>
                <a:ext uri="{FF2B5EF4-FFF2-40B4-BE49-F238E27FC236}">
                  <a16:creationId xmlns:a16="http://schemas.microsoft.com/office/drawing/2014/main" id="{1A05D9D5-DD02-3BD5-118D-8ED179534A71}"/>
                </a:ext>
              </a:extLst>
            </p:cNvPr>
            <p:cNvSpPr>
              <a:spLocks noChangeArrowheads="1"/>
            </p:cNvSpPr>
            <p:nvPr/>
          </p:nvSpPr>
          <p:spPr bwMode="auto">
            <a:xfrm>
              <a:off x="8874" y="3772"/>
              <a:ext cx="645" cy="163"/>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36887" name="Line 209">
              <a:extLst>
                <a:ext uri="{FF2B5EF4-FFF2-40B4-BE49-F238E27FC236}">
                  <a16:creationId xmlns:a16="http://schemas.microsoft.com/office/drawing/2014/main" id="{9A66EB06-A523-A396-87E3-ADCB361C49F2}"/>
                </a:ext>
              </a:extLst>
            </p:cNvPr>
            <p:cNvSpPr>
              <a:spLocks noChangeShapeType="1"/>
            </p:cNvSpPr>
            <p:nvPr/>
          </p:nvSpPr>
          <p:spPr bwMode="auto">
            <a:xfrm flipH="1">
              <a:off x="8659" y="3852"/>
              <a:ext cx="215" cy="4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sp>
          <p:nvSpPr>
            <p:cNvPr id="36888" name="Line 210">
              <a:extLst>
                <a:ext uri="{FF2B5EF4-FFF2-40B4-BE49-F238E27FC236}">
                  <a16:creationId xmlns:a16="http://schemas.microsoft.com/office/drawing/2014/main" id="{8E4F6198-6950-6202-CEEE-93190DAC1C38}"/>
                </a:ext>
              </a:extLst>
            </p:cNvPr>
            <p:cNvSpPr>
              <a:spLocks noChangeShapeType="1"/>
            </p:cNvSpPr>
            <p:nvPr/>
          </p:nvSpPr>
          <p:spPr bwMode="auto">
            <a:xfrm>
              <a:off x="9519" y="3892"/>
              <a:ext cx="215" cy="4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74295" tIns="8890" rIns="74295" bIns="8890"/>
            <a:lstStyle/>
            <a:p>
              <a:endParaRPr lang="ja-JP" altLang="en-US"/>
            </a:p>
          </p:txBody>
        </p:sp>
      </p:grpSp>
      <p:sp>
        <p:nvSpPr>
          <p:cNvPr id="36868" name="Text Box 212">
            <a:extLst>
              <a:ext uri="{FF2B5EF4-FFF2-40B4-BE49-F238E27FC236}">
                <a16:creationId xmlns:a16="http://schemas.microsoft.com/office/drawing/2014/main" id="{8C3276BA-7D82-ED69-91B7-CDA21EEFB34A}"/>
              </a:ext>
            </a:extLst>
          </p:cNvPr>
          <p:cNvSpPr txBox="1">
            <a:spLocks noChangeArrowheads="1"/>
          </p:cNvSpPr>
          <p:nvPr/>
        </p:nvSpPr>
        <p:spPr bwMode="auto">
          <a:xfrm>
            <a:off x="2085975" y="5257800"/>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(4) 検査結果をまとめる。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① 検査結果のデータから、棒グラフを作成する。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② 検査規格の線を記入し、不合格の目ははっきり判るようにする。</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solidFill>
                  <a:srgbClr val="000000"/>
                </a:solidFill>
                <a:latin typeface="Century" panose="02040604050505020304" pitchFamily="18" charset="0"/>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(5) 検査結果とサイコロをグループ全員で確認する。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36869" name="Rectangle 161">
            <a:extLst>
              <a:ext uri="{FF2B5EF4-FFF2-40B4-BE49-F238E27FC236}">
                <a16:creationId xmlns:a16="http://schemas.microsoft.com/office/drawing/2014/main" id="{50177B21-95B4-4B1B-33D8-BCF0FA92D4FE}"/>
              </a:ext>
            </a:extLst>
          </p:cNvPr>
          <p:cNvSpPr>
            <a:spLocks noChangeArrowheads="1"/>
          </p:cNvSpPr>
          <p:nvPr/>
        </p:nvSpPr>
        <p:spPr bwMode="auto">
          <a:xfrm>
            <a:off x="2878138" y="3035300"/>
            <a:ext cx="3055937" cy="21034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74295" tIns="8890" rIns="74295" bIns="8890"/>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a:solidFill>
                <a:srgbClr val="000000"/>
              </a:solidFill>
              <a:latin typeface="Times New Roman" panose="02020603050405020304" pitchFamily="18" charset="0"/>
              <a:ea typeface="HGP創英角ｺﾞｼｯｸUB" panose="020B0900000000000000" pitchFamily="50" charset="-128"/>
            </a:endParaRPr>
          </a:p>
        </p:txBody>
      </p:sp>
      <p:pic>
        <p:nvPicPr>
          <p:cNvPr id="36870" name="グラフィックス 5">
            <a:extLst>
              <a:ext uri="{FF2B5EF4-FFF2-40B4-BE49-F238E27FC236}">
                <a16:creationId xmlns:a16="http://schemas.microsoft.com/office/drawing/2014/main" id="{90378ECE-1F22-11DE-3AB3-2C747064BC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8638" y="3005138"/>
            <a:ext cx="27400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a:extLst>
              <a:ext uri="{FF2B5EF4-FFF2-40B4-BE49-F238E27FC236}">
                <a16:creationId xmlns:a16="http://schemas.microsoft.com/office/drawing/2014/main" id="{181088B0-06CF-FB62-4065-7EC8193F426C}"/>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4" name="Text Box 2">
            <a:extLst>
              <a:ext uri="{FF2B5EF4-FFF2-40B4-BE49-F238E27FC236}">
                <a16:creationId xmlns:a16="http://schemas.microsoft.com/office/drawing/2014/main" id="{27DB3192-E341-7D7E-9093-FEE338221661}"/>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5" name="Text Box 3">
            <a:extLst>
              <a:ext uri="{FF2B5EF4-FFF2-40B4-BE49-F238E27FC236}">
                <a16:creationId xmlns:a16="http://schemas.microsoft.com/office/drawing/2014/main" id="{91ED7832-6C26-DE51-5672-E75A83EA992F}"/>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お客様のニーズに対応し、</a:t>
            </a: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6" name="Text Box 6">
            <a:extLst>
              <a:ext uri="{FF2B5EF4-FFF2-40B4-BE49-F238E27FC236}">
                <a16:creationId xmlns:a16="http://schemas.microsoft.com/office/drawing/2014/main" id="{B63CA0E0-5D8C-7164-A005-1CB8FB6DCBFB}"/>
              </a:ext>
            </a:extLst>
          </p:cNvPr>
          <p:cNvSpPr txBox="1">
            <a:spLocks noChangeArrowheads="1"/>
          </p:cNvSpPr>
          <p:nvPr/>
        </p:nvSpPr>
        <p:spPr bwMode="auto">
          <a:xfrm>
            <a:off x="3770726" y="2046466"/>
            <a:ext cx="4650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（サイコロ工作）</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Ｂ</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会場：６０４会議室</a:t>
            </a:r>
            <a:endParaRPr lang="ja-JP" altLang="en-US">
              <a:solidFill>
                <a:srgbClr val="FF0000"/>
              </a:solidFill>
              <a:ea typeface="HGS創英角ｺﾞｼｯｸUB" panose="020B0900000000000000" pitchFamily="50" charset="-128"/>
            </a:endParaRPr>
          </a:p>
        </p:txBody>
      </p:sp>
      <p:pic>
        <p:nvPicPr>
          <p:cNvPr id="7" name="Picture 4" descr="D:\Mochida\イラスト集\最新：３\イラスト\01_QCマーク\21_01.emf">
            <a:extLst>
              <a:ext uri="{FF2B5EF4-FFF2-40B4-BE49-F238E27FC236}">
                <a16:creationId xmlns:a16="http://schemas.microsoft.com/office/drawing/2014/main" id="{2E5ABE5B-7782-131D-5A09-AA364EA6A9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4B3A5-D8A1-F2D4-9690-FF8C438E6A64}"/>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D1B04CF-8E0C-740F-7A12-3BFD63E2E498}"/>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7399DFC5-A3B5-5092-53CD-0B6BC0B0FCD7}"/>
              </a:ext>
            </a:extLst>
          </p:cNvPr>
          <p:cNvSpPr/>
          <p:nvPr/>
        </p:nvSpPr>
        <p:spPr>
          <a:xfrm flipV="1">
            <a:off x="3055014" y="3462806"/>
            <a:ext cx="6081972" cy="178941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6890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8">
            <a:extLst>
              <a:ext uri="{FF2B5EF4-FFF2-40B4-BE49-F238E27FC236}">
                <a16:creationId xmlns:a16="http://schemas.microsoft.com/office/drawing/2014/main" id="{41F8AB7A-F783-4B63-5D51-1C2D7B578843}"/>
              </a:ext>
            </a:extLst>
          </p:cNvPr>
          <p:cNvSpPr txBox="1">
            <a:spLocks noChangeArrowheads="1"/>
          </p:cNvSpPr>
          <p:nvPr/>
        </p:nvSpPr>
        <p:spPr bwMode="auto">
          <a:xfrm>
            <a:off x="1833563" y="609600"/>
            <a:ext cx="8510587" cy="612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5</a:t>
            </a:r>
            <a:r>
              <a:rPr lang="ja-JP" altLang="en-US" sz="2800">
                <a:latin typeface="HG丸ｺﾞｼｯｸM-PRO" panose="020F0600000000000000" pitchFamily="50" charset="-128"/>
                <a:ea typeface="HG丸ｺﾞｼｯｸM-PRO" panose="020F0600000000000000" pitchFamily="50" charset="-128"/>
              </a:rPr>
              <a:t>．現状の把握と目標の設定</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（１）問題点の抽出</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・チェックシートのデータや棒グラフをもとに問題点を抽出する。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・グラフ、チェックシートなどを観察して、データのクセを見つける。 </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（２） 問題点の明確化</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・問題点を層別する。　バラツキに着目する。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（３）目標の設定（グラフで表す）</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・「検査結果」と「規格」から、何をどれだけにするか、グループの目標を</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決める。</a:t>
            </a:r>
          </a:p>
          <a:p>
            <a:pPr algn="just" eaLnBrk="1" hangingPunct="1">
              <a:spcBef>
                <a:spcPct val="10000"/>
              </a:spcBef>
              <a:buFontTx/>
              <a:buNone/>
            </a:pPr>
            <a:r>
              <a:rPr lang="ja-JP" altLang="en-US" sz="1600">
                <a:latin typeface="Century" panose="02040604050505020304" pitchFamily="18" charset="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6</a:t>
            </a:r>
            <a:r>
              <a:rPr lang="ja-JP" altLang="en-US" sz="2800">
                <a:latin typeface="HG丸ｺﾞｼｯｸM-PRO" panose="020F0600000000000000" pitchFamily="50" charset="-128"/>
                <a:ea typeface="HG丸ｺﾞｼｯｸM-PRO" panose="020F0600000000000000" pitchFamily="50" charset="-128"/>
              </a:rPr>
              <a:t>．要因の解析</a:t>
            </a:r>
            <a:endParaRPr lang="en-US" altLang="ja-JP"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（１）特性要因図を活用して、考えられる要因を列挙する。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・特性要因図は、４Ｍなどで要因の洗い出しをする。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（２）サイコロを分解して具体的な要因がわかるまで要因を解析し主要因を絞り込む。</a:t>
            </a:r>
          </a:p>
          <a:p>
            <a:pPr algn="just" eaLnBrk="1" hangingPunct="1">
              <a:spcBef>
                <a:spcPct val="10000"/>
              </a:spcBef>
              <a:buFontTx/>
              <a:buNone/>
            </a:pPr>
            <a:r>
              <a:rPr lang="ja-JP" altLang="en-US" sz="1600">
                <a:latin typeface="Century" panose="02040604050505020304" pitchFamily="18" charset="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en-US" altLang="ja-JP" sz="2800">
                <a:latin typeface="HG丸ｺﾞｼｯｸM-PRO" panose="020F0600000000000000" pitchFamily="50" charset="-128"/>
                <a:ea typeface="HG丸ｺﾞｼｯｸM-PRO" panose="020F0600000000000000" pitchFamily="50" charset="-128"/>
              </a:rPr>
              <a:t>7</a:t>
            </a:r>
            <a:r>
              <a:rPr lang="ja-JP" altLang="en-US" sz="2800">
                <a:latin typeface="HG丸ｺﾞｼｯｸM-PRO" panose="020F0600000000000000" pitchFamily="50" charset="-128"/>
                <a:ea typeface="HG丸ｺﾞｼｯｸM-PRO" panose="020F0600000000000000" pitchFamily="50" charset="-128"/>
              </a:rPr>
              <a:t>．要因の検証</a:t>
            </a:r>
            <a:r>
              <a:rPr lang="ja-JP" altLang="en-US" sz="2000">
                <a:latin typeface="HG丸ｺﾞｼｯｸM-PRO" panose="020F0600000000000000" pitchFamily="50" charset="-128"/>
                <a:ea typeface="HG丸ｺﾞｼｯｸM-PRO" panose="020F0600000000000000" pitchFamily="50" charset="-128"/>
              </a:rPr>
              <a:t>（今回の研修では割愛する）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（１）絞り込んだ要因について、データで検証する。</a:t>
            </a:r>
          </a:p>
          <a:p>
            <a:pPr algn="just">
              <a:buFont typeface="Arial" panose="020B0604020202020204" pitchFamily="34" charset="0"/>
              <a:buNone/>
            </a:pPr>
            <a:r>
              <a:rPr lang="ja-JP" altLang="en-US" sz="1600">
                <a:latin typeface="HG丸ｺﾞｼｯｸM-PRO" panose="020F0600000000000000" pitchFamily="50" charset="-128"/>
                <a:ea typeface="HG丸ｺﾞｼｯｸM-PRO" panose="020F0600000000000000" pitchFamily="50" charset="-128"/>
              </a:rPr>
              <a:t>　　　 ・</a:t>
            </a:r>
            <a:r>
              <a:rPr lang="ja-JP" altLang="ja-JP" sz="1600">
                <a:latin typeface="イワタ中丸ゴシック体(GT)"/>
                <a:ea typeface="HG丸ｺﾞｼｯｸM-PRO" panose="020F0600000000000000" pitchFamily="50" charset="-128"/>
                <a:cs typeface="Times New Roman" panose="02020603050405020304" pitchFamily="18" charset="0"/>
              </a:rPr>
              <a:t>絞り込んだ要因のみを変化させて検証を行う</a:t>
            </a:r>
            <a:endParaRPr lang="ja-JP" altLang="ja-JP" sz="1600">
              <a:latin typeface="イワタ中丸ゴシック体(GT)"/>
              <a:cs typeface="Times New Roman" panose="02020603050405020304" pitchFamily="18" charset="0"/>
            </a:endParaRPr>
          </a:p>
          <a:p>
            <a:pPr algn="just">
              <a:lnSpc>
                <a:spcPts val="1600"/>
              </a:lnSpc>
              <a:buFont typeface="Arial" panose="020B0604020202020204" pitchFamily="34" charset="0"/>
              <a:buNone/>
            </a:pPr>
            <a:r>
              <a:rPr lang="en-US" altLang="ja-JP" sz="1800">
                <a:solidFill>
                  <a:srgbClr val="FF0000"/>
                </a:solidFill>
                <a:latin typeface="HG丸ｺﾞｼｯｸM-PRO" panose="020F0600000000000000" pitchFamily="50" charset="-128"/>
                <a:cs typeface="Times New Roman" panose="02020603050405020304" pitchFamily="18" charset="0"/>
              </a:rPr>
              <a:t> </a:t>
            </a:r>
            <a:endParaRPr lang="ja-JP" altLang="ja-JP" sz="1800">
              <a:latin typeface="イワタ中丸ゴシック体(GT)"/>
              <a:cs typeface="Times New Roman" panose="02020603050405020304" pitchFamily="18" charset="0"/>
            </a:endParaRPr>
          </a:p>
          <a:p>
            <a:pPr algn="just" eaLnBrk="1" hangingPunct="1">
              <a:spcBef>
                <a:spcPct val="1000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78CA8B8E-6B0E-66C8-E528-42F191F95F2D}"/>
              </a:ext>
            </a:extLst>
          </p:cNvPr>
          <p:cNvSpPr txBox="1">
            <a:spLocks noChangeArrowheads="1"/>
          </p:cNvSpPr>
          <p:nvPr/>
        </p:nvSpPr>
        <p:spPr bwMode="auto">
          <a:xfrm>
            <a:off x="9552384" y="692696"/>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１３：０５～１３：３０</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306EEFA2-9F0F-4522-17ED-1F0098494889}"/>
              </a:ext>
            </a:extLst>
          </p:cNvPr>
          <p:cNvSpPr txBox="1">
            <a:spLocks noChangeArrowheads="1"/>
          </p:cNvSpPr>
          <p:nvPr/>
        </p:nvSpPr>
        <p:spPr bwMode="auto">
          <a:xfrm>
            <a:off x="9552384" y="3471391"/>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１３：３０～１４：１５</a:t>
            </a:r>
            <a:endParaRPr lang="ja-JP" altLang="en-US" sz="24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1">
            <a:extLst>
              <a:ext uri="{FF2B5EF4-FFF2-40B4-BE49-F238E27FC236}">
                <a16:creationId xmlns:a16="http://schemas.microsoft.com/office/drawing/2014/main" id="{5F5B5E8B-2263-E51F-BAD6-823DA749B225}"/>
              </a:ext>
            </a:extLst>
          </p:cNvPr>
          <p:cNvSpPr>
            <a:spLocks noChangeArrowheads="1"/>
          </p:cNvSpPr>
          <p:nvPr/>
        </p:nvSpPr>
        <p:spPr bwMode="auto">
          <a:xfrm>
            <a:off x="1524000" y="2143125"/>
            <a:ext cx="91440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a:spcBef>
                <a:spcPct val="0"/>
              </a:spcBef>
              <a:buFontTx/>
              <a:buNone/>
            </a:pPr>
            <a:r>
              <a:rPr lang="ja-JP" altLang="en-US" sz="1100" b="0">
                <a:latin typeface="Century" panose="02040604050505020304" pitchFamily="18" charset="0"/>
                <a:ea typeface="HG丸ｺﾞｼｯｸM-PRO" panose="020F0600000000000000" pitchFamily="50" charset="-128"/>
              </a:rPr>
              <a:t> </a:t>
            </a:r>
            <a:endParaRPr lang="ja-JP" altLang="en-US" sz="1200" b="0">
              <a:ea typeface="イワタ中丸ゴシック体(GT)"/>
              <a:cs typeface="イワタ中丸ゴシック体(GT)"/>
            </a:endParaRPr>
          </a:p>
          <a:p>
            <a:pPr>
              <a:spcBef>
                <a:spcPct val="0"/>
              </a:spcBef>
              <a:buFontTx/>
              <a:buNone/>
            </a:pPr>
            <a:endParaRPr lang="ja-JP" altLang="en-US" sz="1800" b="0"/>
          </a:p>
        </p:txBody>
      </p:sp>
      <p:sp>
        <p:nvSpPr>
          <p:cNvPr id="38915" name="Text Box 13">
            <a:extLst>
              <a:ext uri="{FF2B5EF4-FFF2-40B4-BE49-F238E27FC236}">
                <a16:creationId xmlns:a16="http://schemas.microsoft.com/office/drawing/2014/main" id="{D018B7E4-15B3-D4F0-7F60-4FF17E98AA38}"/>
              </a:ext>
            </a:extLst>
          </p:cNvPr>
          <p:cNvSpPr txBox="1">
            <a:spLocks noChangeArrowheads="1"/>
          </p:cNvSpPr>
          <p:nvPr/>
        </p:nvSpPr>
        <p:spPr bwMode="auto">
          <a:xfrm>
            <a:off x="1735138" y="273050"/>
            <a:ext cx="89328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15000"/>
              </a:spcBef>
              <a:buFontTx/>
              <a:buNone/>
            </a:pPr>
            <a:r>
              <a:rPr lang="en-US" altLang="ja-JP" sz="2800">
                <a:latin typeface="HG丸ｺﾞｼｯｸM-PRO" panose="020F0600000000000000" pitchFamily="50" charset="-128"/>
                <a:ea typeface="HG丸ｺﾞｼｯｸM-PRO" panose="020F0600000000000000" pitchFamily="50" charset="-128"/>
              </a:rPr>
              <a:t>8</a:t>
            </a:r>
            <a:r>
              <a:rPr lang="ja-JP" altLang="en-US" sz="2800">
                <a:latin typeface="HG丸ｺﾞｼｯｸM-PRO" panose="020F0600000000000000" pitchFamily="50" charset="-128"/>
                <a:ea typeface="HG丸ｺﾞｼｯｸM-PRO" panose="020F0600000000000000" pitchFamily="50" charset="-128"/>
              </a:rPr>
              <a:t>．対策の検討と実施</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a:t>
            </a:r>
            <a:r>
              <a:rPr lang="ja-JP" altLang="en-US" sz="1600">
                <a:latin typeface="HG丸ｺﾞｼｯｸM-PRO" panose="020F0600000000000000" pitchFamily="50" charset="-128"/>
                <a:ea typeface="HG丸ｺﾞｼｯｸM-PRO" panose="020F0600000000000000" pitchFamily="50" charset="-128"/>
              </a:rPr>
              <a:t>系統図</a:t>
            </a:r>
            <a:r>
              <a:rPr lang="ja-JP" altLang="en-US" sz="1600" b="0">
                <a:latin typeface="HG丸ｺﾞｼｯｸM-PRO" panose="020F0600000000000000" pitchFamily="50" charset="-128"/>
                <a:ea typeface="HG丸ｺﾞｼｯｸM-PRO" panose="020F0600000000000000" pitchFamily="50" charset="-128"/>
              </a:rPr>
              <a:t>を活用して、対策を検討する。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・グループ全員でアイデアを出し合って、対策案を考える。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対策を織り込んだサイコロを</a:t>
            </a:r>
            <a:r>
              <a:rPr lang="ja-JP" altLang="en-US" sz="1600" u="sng">
                <a:latin typeface="HG丸ｺﾞｼｯｸM-PRO" panose="020F0600000000000000" pitchFamily="50" charset="-128"/>
                <a:ea typeface="HG丸ｺﾞｼｯｸM-PRO" panose="020F0600000000000000" pitchFamily="50" charset="-128"/>
              </a:rPr>
              <a:t>グループで１個選ぶ。</a:t>
            </a:r>
          </a:p>
          <a:p>
            <a:pPr algn="just" eaLnBrk="1" hangingPunct="1">
              <a:spcBef>
                <a:spcPct val="15000"/>
              </a:spcBef>
              <a:buFontTx/>
              <a:buNone/>
            </a:pPr>
            <a:endParaRPr lang="ja-JP" altLang="en-US"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2800">
                <a:latin typeface="Century" panose="02040604050505020304" pitchFamily="18" charset="0"/>
                <a:ea typeface="HG丸ｺﾞｼｯｸM-PRO" panose="020F0600000000000000" pitchFamily="50" charset="-128"/>
              </a:rPr>
              <a:t>９</a:t>
            </a:r>
            <a:r>
              <a:rPr lang="ja-JP" altLang="en-US" sz="2800">
                <a:latin typeface="HG丸ｺﾞｼｯｸM-PRO" panose="020F0600000000000000" pitchFamily="50" charset="-128"/>
                <a:ea typeface="HG丸ｺﾞｼｯｸM-PRO" panose="020F0600000000000000" pitchFamily="50" charset="-128"/>
              </a:rPr>
              <a:t>．効果の確認</a:t>
            </a:r>
            <a:r>
              <a:rPr lang="ja-JP" altLang="en-US" sz="1600">
                <a:latin typeface="HG丸ｺﾞｼｯｸM-PRO" panose="020F0600000000000000" pitchFamily="50" charset="-128"/>
                <a:ea typeface="HG丸ｺﾞｼｯｸM-PRO" panose="020F0600000000000000" pitchFamily="50" charset="-128"/>
              </a:rPr>
              <a:t>（２回目トライアル）</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検査方法に従ってサイコロを転がし検査する。(検査方法は最初の検査と同じ)</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検査結果を基にグラフを作成し、効果を確認する。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①対策項目ごとに効果を確認する。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②目標に対する評価をする。</a:t>
            </a:r>
          </a:p>
          <a:p>
            <a:pPr algn="just" eaLnBrk="1" hangingPunct="1">
              <a:spcBef>
                <a:spcPct val="15000"/>
              </a:spcBef>
              <a:buFontTx/>
              <a:buNone/>
            </a:pPr>
            <a:endParaRPr lang="ja-JP" altLang="en-US"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en-US" altLang="ja-JP" sz="2800">
                <a:latin typeface="HG丸ｺﾞｼｯｸM-PRO" panose="020F0600000000000000" pitchFamily="50" charset="-128"/>
                <a:ea typeface="HG丸ｺﾞｼｯｸM-PRO" panose="020F0600000000000000" pitchFamily="50" charset="-128"/>
              </a:rPr>
              <a:t>10</a:t>
            </a:r>
            <a:r>
              <a:rPr lang="ja-JP" altLang="en-US" sz="2800">
                <a:latin typeface="HG丸ｺﾞｼｯｸM-PRO" panose="020F0600000000000000" pitchFamily="50" charset="-128"/>
                <a:ea typeface="HG丸ｺﾞｼｯｸM-PRO" panose="020F0600000000000000" pitchFamily="50" charset="-128"/>
              </a:rPr>
              <a:t>．まとめ</a:t>
            </a:r>
            <a:endParaRPr lang="ja-JP" altLang="en-US" sz="28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(1) 標準化と管理の定着：有効な対策（作り方）をまとめる。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(2) 活動の評価をする。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・研修を通して学んだことなどをまとめる。</a:t>
            </a:r>
          </a:p>
          <a:p>
            <a:pPr algn="just" eaLnBrk="1" hangingPunct="1">
              <a:spcBef>
                <a:spcPct val="15000"/>
              </a:spcBef>
              <a:buFontTx/>
              <a:buNone/>
            </a:pPr>
            <a:r>
              <a:rPr lang="ja-JP" altLang="en-US" sz="1600" b="0">
                <a:solidFill>
                  <a:srgbClr val="000000"/>
                </a:solidFill>
                <a:latin typeface="HG丸ｺﾞｼｯｸM-PRO" panose="020F0600000000000000" pitchFamily="50" charset="-128"/>
                <a:ea typeface="HG丸ｺﾞｼｯｸM-PRO" panose="020F0600000000000000" pitchFamily="50" charset="-128"/>
              </a:rPr>
              <a:t>(3) 反省と今後の進め方を記入する。</a:t>
            </a:r>
          </a:p>
          <a:p>
            <a:pPr algn="just" eaLnBrk="1" hangingPunct="1">
              <a:spcBef>
                <a:spcPct val="15000"/>
              </a:spcBef>
              <a:buFontTx/>
              <a:buNone/>
            </a:pPr>
            <a:r>
              <a:rPr lang="ja-JP" altLang="en-US" sz="1600" b="0">
                <a:solidFill>
                  <a:srgbClr val="000000"/>
                </a:solidFill>
                <a:latin typeface="HG丸ｺﾞｼｯｸM-PRO" panose="020F0600000000000000" pitchFamily="50" charset="-128"/>
                <a:ea typeface="HG丸ｺﾞｼｯｸM-PRO" panose="020F0600000000000000" pitchFamily="50" charset="-128"/>
              </a:rPr>
              <a:t>　　・</a:t>
            </a:r>
            <a:r>
              <a:rPr lang="ja-JP" altLang="en-US" sz="1600" b="0">
                <a:latin typeface="HG丸ｺﾞｼｯｸM-PRO" panose="020F0600000000000000" pitchFamily="50" charset="-128"/>
                <a:ea typeface="HG丸ｺﾞｼｯｸM-PRO" panose="020F0600000000000000" pitchFamily="50" charset="-128"/>
              </a:rPr>
              <a:t>演習の進め方、取り組み姿勢などの反省点も含め、今回の研修を今後の業務や</a:t>
            </a:r>
            <a:endParaRPr lang="en-US" altLang="ja-JP" sz="1600" b="0">
              <a:latin typeface="HG丸ｺﾞｼｯｸM-PRO" panose="020F0600000000000000" pitchFamily="50" charset="-128"/>
              <a:ea typeface="HG丸ｺﾞｼｯｸM-PRO" panose="020F0600000000000000" pitchFamily="50" charset="-128"/>
            </a:endParaRP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サークル活動にどう活かしていくんなどを整理する。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(4) 最初に決めた「グループの決め事」が守れたか評価をする。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(5) 発表資料を見直すなど、発表の準備をする。</a:t>
            </a:r>
          </a:p>
          <a:p>
            <a:pPr algn="just" eaLnBrk="1" hangingPunct="1">
              <a:spcBef>
                <a:spcPct val="15000"/>
              </a:spcBef>
              <a:buFontTx/>
              <a:buNone/>
            </a:pPr>
            <a:r>
              <a:rPr lang="ja-JP" altLang="en-US" sz="1600" b="0">
                <a:latin typeface="HG丸ｺﾞｼｯｸM-PRO" panose="020F0600000000000000" pitchFamily="50" charset="-128"/>
                <a:ea typeface="HG丸ｺﾞｼｯｸM-PRO" panose="020F0600000000000000" pitchFamily="50" charset="-128"/>
              </a:rPr>
              <a:t>　　・完成したサイコロ現物も見せるようにするとよい。</a:t>
            </a:r>
          </a:p>
        </p:txBody>
      </p:sp>
      <p:sp>
        <p:nvSpPr>
          <p:cNvPr id="2" name="テキスト ボックス 1">
            <a:extLst>
              <a:ext uri="{FF2B5EF4-FFF2-40B4-BE49-F238E27FC236}">
                <a16:creationId xmlns:a16="http://schemas.microsoft.com/office/drawing/2014/main" id="{7A5B1353-BAD4-945C-E22E-415EF876BBBE}"/>
              </a:ext>
            </a:extLst>
          </p:cNvPr>
          <p:cNvSpPr txBox="1">
            <a:spLocks noChangeArrowheads="1"/>
          </p:cNvSpPr>
          <p:nvPr/>
        </p:nvSpPr>
        <p:spPr bwMode="auto">
          <a:xfrm>
            <a:off x="9552384" y="28267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１４：１５～１５：１５</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A13A4EEE-BEC1-2578-95A2-3C9E3A3243C8}"/>
              </a:ext>
            </a:extLst>
          </p:cNvPr>
          <p:cNvSpPr txBox="1">
            <a:spLocks noChangeArrowheads="1"/>
          </p:cNvSpPr>
          <p:nvPr/>
        </p:nvSpPr>
        <p:spPr bwMode="auto">
          <a:xfrm>
            <a:off x="9552384" y="191229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１５：１５～１５：４５</a:t>
            </a:r>
            <a:endParaRPr lang="ja-JP" altLang="en-US" sz="2400" b="1" dirty="0">
              <a:solidFill>
                <a:schemeClr val="bg1"/>
              </a:solidFill>
            </a:endParaRPr>
          </a:p>
        </p:txBody>
      </p:sp>
      <p:sp>
        <p:nvSpPr>
          <p:cNvPr id="4" name="テキスト ボックス 3">
            <a:extLst>
              <a:ext uri="{FF2B5EF4-FFF2-40B4-BE49-F238E27FC236}">
                <a16:creationId xmlns:a16="http://schemas.microsoft.com/office/drawing/2014/main" id="{C124EE48-2EDF-A018-E430-025180655D18}"/>
              </a:ext>
            </a:extLst>
          </p:cNvPr>
          <p:cNvSpPr txBox="1">
            <a:spLocks noChangeArrowheads="1"/>
          </p:cNvSpPr>
          <p:nvPr/>
        </p:nvSpPr>
        <p:spPr bwMode="auto">
          <a:xfrm>
            <a:off x="9552384" y="3782367"/>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１５：４５～１６：０５</a:t>
            </a:r>
            <a:endParaRPr lang="ja-JP" altLang="en-US" sz="2400" b="1"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DDA53-9E43-4E39-087C-0CB84D80DA6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12B2000-752F-7186-6880-28043CA07ECD}"/>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3D74AE73-F251-2715-A6F1-1A01F8AC40AC}"/>
              </a:ext>
            </a:extLst>
          </p:cNvPr>
          <p:cNvSpPr/>
          <p:nvPr/>
        </p:nvSpPr>
        <p:spPr>
          <a:xfrm flipV="1">
            <a:off x="3055014" y="5245454"/>
            <a:ext cx="6081972" cy="36003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9578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BDEAF48-04A8-51A2-2ADE-5157FE1F020B}"/>
              </a:ext>
            </a:extLst>
          </p:cNvPr>
          <p:cNvSpPr txBox="1">
            <a:spLocks noChangeArrowheads="1"/>
          </p:cNvSpPr>
          <p:nvPr/>
        </p:nvSpPr>
        <p:spPr bwMode="auto">
          <a:xfrm>
            <a:off x="9480376" y="151159"/>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3" name="Text Box 40">
            <a:extLst>
              <a:ext uri="{FF2B5EF4-FFF2-40B4-BE49-F238E27FC236}">
                <a16:creationId xmlns:a16="http://schemas.microsoft.com/office/drawing/2014/main" id="{EFC48410-ACF8-526C-0D91-279DB88721B9}"/>
              </a:ext>
            </a:extLst>
          </p:cNvPr>
          <p:cNvSpPr txBox="1">
            <a:spLocks noChangeArrowheads="1"/>
          </p:cNvSpPr>
          <p:nvPr/>
        </p:nvSpPr>
        <p:spPr bwMode="auto">
          <a:xfrm>
            <a:off x="1612206" y="152402"/>
            <a:ext cx="8604250" cy="37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ja-JP" altLang="en-US" sz="2800" b="1">
                <a:latin typeface="HG丸ｺﾞｼｯｸM-PRO" panose="020F0600000000000000" pitchFamily="50" charset="-128"/>
                <a:ea typeface="HG丸ｺﾞｼｯｸM-PRO" panose="020F0600000000000000" pitchFamily="50" charset="-128"/>
              </a:rPr>
              <a:t>１１．研修結果発表と講評</a:t>
            </a:r>
          </a:p>
          <a:p>
            <a:pPr algn="just">
              <a:spcBef>
                <a:spcPct val="10000"/>
              </a:spcBef>
              <a:buNone/>
            </a:pP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a:spcBef>
                <a:spcPct val="10000"/>
              </a:spcBef>
              <a:buNone/>
            </a:pPr>
            <a:endParaRPr lang="ja-JP" altLang="en-US" sz="1600" b="1">
              <a:latin typeface="HG丸ｺﾞｼｯｸM-PRO" panose="020F0600000000000000" pitchFamily="50" charset="-128"/>
              <a:ea typeface="HG丸ｺﾞｼｯｸM-PRO" panose="020F0600000000000000" pitchFamily="50" charset="-128"/>
            </a:endParaRPr>
          </a:p>
          <a:p>
            <a:pPr algn="just">
              <a:spcBef>
                <a:spcPct val="10000"/>
              </a:spcBef>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p:txBody>
      </p:sp>
      <p:sp>
        <p:nvSpPr>
          <p:cNvPr id="4" name="Rectangle 4">
            <a:extLst>
              <a:ext uri="{FF2B5EF4-FFF2-40B4-BE49-F238E27FC236}">
                <a16:creationId xmlns:a16="http://schemas.microsoft.com/office/drawing/2014/main" id="{CAAF485E-F81E-904C-A743-28B14F3CF39E}"/>
              </a:ext>
            </a:extLst>
          </p:cNvPr>
          <p:cNvSpPr>
            <a:spLocks noChangeArrowheads="1"/>
          </p:cNvSpPr>
          <p:nvPr/>
        </p:nvSpPr>
        <p:spPr bwMode="auto">
          <a:xfrm>
            <a:off x="1447800" y="4713722"/>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図 3">
            <a:extLst>
              <a:ext uri="{FF2B5EF4-FFF2-40B4-BE49-F238E27FC236}">
                <a16:creationId xmlns:a16="http://schemas.microsoft.com/office/drawing/2014/main" id="{AD6C8C53-9A6C-5D5A-C783-B5CB994D4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450" y="1062038"/>
            <a:ext cx="96837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3">
            <a:extLst>
              <a:ext uri="{FF2B5EF4-FFF2-40B4-BE49-F238E27FC236}">
                <a16:creationId xmlns:a16="http://schemas.microsoft.com/office/drawing/2014/main" id="{8468558C-1186-B631-D311-FF8D7B2DD9AF}"/>
              </a:ext>
            </a:extLst>
          </p:cNvPr>
          <p:cNvSpPr txBox="1"/>
          <p:nvPr/>
        </p:nvSpPr>
        <p:spPr>
          <a:xfrm>
            <a:off x="1768475" y="966788"/>
            <a:ext cx="2247900"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ボードに発表資料</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HG丸ｺﾞｼｯｸM-PRO" panose="020F0600000000000000" pitchFamily="50" charset="-128"/>
                <a:ea typeface="HG丸ｺﾞｼｯｸM-PRO" panose="020F0600000000000000" pitchFamily="50" charset="-128"/>
              </a:rPr>
              <a:t>貼り付け</a:t>
            </a:r>
            <a:endParaRPr lang="en-US" altLang="ja-JP" sz="20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sp>
        <p:nvSpPr>
          <p:cNvPr id="40964" name="AutoShape 4" descr="フリー素材 イラスト 無料棒人間 に対する画像結果">
            <a:extLst>
              <a:ext uri="{FF2B5EF4-FFF2-40B4-BE49-F238E27FC236}">
                <a16:creationId xmlns:a16="http://schemas.microsoft.com/office/drawing/2014/main" id="{5B2F24F7-BF35-0BE3-9543-A5181CEC0ADC}"/>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ja-JP" altLang="en-US" sz="3600">
              <a:latin typeface="Times New Roman" panose="02020603050405020304" pitchFamily="18" charset="0"/>
            </a:endParaRPr>
          </a:p>
        </p:txBody>
      </p:sp>
      <p:pic>
        <p:nvPicPr>
          <p:cNvPr id="40965" name="Picture 8" descr="フリー素材 イラスト 無料棒人間 に対する画像結果">
            <a:extLst>
              <a:ext uri="{FF2B5EF4-FFF2-40B4-BE49-F238E27FC236}">
                <a16:creationId xmlns:a16="http://schemas.microsoft.com/office/drawing/2014/main" id="{212ED478-7ABF-8FF1-51FB-046B5A448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5588" y="536575"/>
            <a:ext cx="96837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0" descr="案内をしている人のイラスト（棒人間） | かわいいフリー素材集 いらすとや">
            <a:extLst>
              <a:ext uri="{FF2B5EF4-FFF2-40B4-BE49-F238E27FC236}">
                <a16:creationId xmlns:a16="http://schemas.microsoft.com/office/drawing/2014/main" id="{0FE8E830-9D1B-67B4-2FED-6F006C335C28}"/>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167188" y="623888"/>
            <a:ext cx="126841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6B36CD14-8B6E-5516-8A2C-6833B7E064BA}"/>
              </a:ext>
            </a:extLst>
          </p:cNvPr>
          <p:cNvPicPr>
            <a:picLocks noChangeAspect="1" noChangeArrowheads="1"/>
          </p:cNvPicPr>
          <p:nvPr/>
        </p:nvPicPr>
        <p:blipFill>
          <a:blip r:embed="rId3">
            <a:clrChange>
              <a:clrFrom>
                <a:srgbClr val="FCFCFC"/>
              </a:clrFrom>
              <a:clrTo>
                <a:srgbClr val="FCFCFC">
                  <a:alpha val="0"/>
                </a:srgbClr>
              </a:clrTo>
            </a:clrChange>
          </a:blip>
          <a:srcRect/>
          <a:stretch>
            <a:fillRect/>
          </a:stretch>
        </p:blipFill>
        <p:spPr bwMode="auto">
          <a:xfrm>
            <a:off x="3177978" y="2088889"/>
            <a:ext cx="967456" cy="1564216"/>
          </a:xfrm>
          <a:prstGeom prst="rect">
            <a:avLst/>
          </a:prstGeom>
          <a:noFill/>
          <a:scene3d>
            <a:camera prst="orthographicFront">
              <a:rot lat="0" lon="10799999" rev="0"/>
            </a:camera>
            <a:lightRig rig="threePt" dir="t"/>
          </a:scene3d>
        </p:spPr>
      </p:pic>
      <p:pic>
        <p:nvPicPr>
          <p:cNvPr id="40968" name="Picture 8" descr="フリー素材 イラスト 無料棒人間 に対する画像結果">
            <a:extLst>
              <a:ext uri="{FF2B5EF4-FFF2-40B4-BE49-F238E27FC236}">
                <a16:creationId xmlns:a16="http://schemas.microsoft.com/office/drawing/2014/main" id="{8F0DA5B4-E65B-2EAD-592C-7CB562196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963" y="1568450"/>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5C973F32-F169-8EB2-686A-1C42DB81757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A94CC9F6-6E2D-1D89-424F-5E0258A0D088}"/>
              </a:ext>
            </a:extLst>
          </p:cNvPr>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3837229" y="2526713"/>
            <a:ext cx="967456" cy="1564216"/>
          </a:xfrm>
          <a:prstGeom prst="rect">
            <a:avLst/>
          </a:prstGeom>
          <a:noFill/>
          <a:scene3d>
            <a:camera prst="orthographicFront">
              <a:rot lat="0" lon="10799999" rev="0"/>
            </a:camera>
            <a:lightRig rig="threePt" dir="t"/>
          </a:scene3d>
        </p:spPr>
      </p:pic>
      <p:sp>
        <p:nvSpPr>
          <p:cNvPr id="16" name="テキスト ボックス 3">
            <a:extLst>
              <a:ext uri="{FF2B5EF4-FFF2-40B4-BE49-F238E27FC236}">
                <a16:creationId xmlns:a16="http://schemas.microsoft.com/office/drawing/2014/main" id="{C8F0C502-E181-2880-5B1F-429336877709}"/>
              </a:ext>
            </a:extLst>
          </p:cNvPr>
          <p:cNvSpPr txBox="1"/>
          <p:nvPr/>
        </p:nvSpPr>
        <p:spPr>
          <a:xfrm>
            <a:off x="7937500" y="442913"/>
            <a:ext cx="270827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B050"/>
                </a:solidFill>
                <a:latin typeface="HG丸ｺﾞｼｯｸM-PRO" panose="020F0600000000000000" pitchFamily="50" charset="-128"/>
                <a:ea typeface="HG丸ｺﾞｼｯｸM-PRO" panose="020F0600000000000000" pitchFamily="50" charset="-128"/>
              </a:rPr>
              <a:t>質問グループ側</a:t>
            </a:r>
            <a:endParaRPr lang="en-US" altLang="ja-JP" sz="2800" kern="0" dirty="0">
              <a:solidFill>
                <a:srgbClr val="00B050"/>
              </a:solidFill>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7F90242F-1ADC-56A1-ABB5-06C3AF9156E1}"/>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HG丸ｺﾞｼｯｸM-PRO" panose="020F0600000000000000" pitchFamily="50" charset="-128"/>
                <a:ea typeface="HG丸ｺﾞｼｯｸM-PRO" panose="020F0600000000000000" pitchFamily="50" charset="-128"/>
              </a:rPr>
              <a:t>発表方法</a:t>
            </a:r>
            <a:endParaRPr lang="en-US" altLang="ja-JP" sz="3200" kern="0" dirty="0">
              <a:solidFill>
                <a:sysClr val="windowText" lastClr="000000"/>
              </a:solidFill>
              <a:latin typeface="HG丸ｺﾞｼｯｸM-PRO" panose="020F0600000000000000" pitchFamily="50" charset="-128"/>
              <a:ea typeface="HG丸ｺﾞｼｯｸM-PRO" panose="020F0600000000000000" pitchFamily="50" charset="-128"/>
            </a:endParaRPr>
          </a:p>
        </p:txBody>
      </p:sp>
      <p:pic>
        <p:nvPicPr>
          <p:cNvPr id="40973" name="図 2">
            <a:extLst>
              <a:ext uri="{FF2B5EF4-FFF2-40B4-BE49-F238E27FC236}">
                <a16:creationId xmlns:a16="http://schemas.microsoft.com/office/drawing/2014/main" id="{0FC25C40-C5D1-B069-160B-EAE0707B6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813" y="26463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icture 8" descr="フリー素材 イラスト 無料棒人間 に対する画像結果">
            <a:extLst>
              <a:ext uri="{FF2B5EF4-FFF2-40B4-BE49-F238E27FC236}">
                <a16:creationId xmlns:a16="http://schemas.microsoft.com/office/drawing/2014/main" id="{4EB27B61-31FE-0852-CBCD-47E6BD2FC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988" y="20875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5" name="Rectangle 4">
            <a:extLst>
              <a:ext uri="{FF2B5EF4-FFF2-40B4-BE49-F238E27FC236}">
                <a16:creationId xmlns:a16="http://schemas.microsoft.com/office/drawing/2014/main" id="{7AD4897C-D8D8-517B-9C62-B8EED8DE18C1}"/>
              </a:ext>
            </a:extLst>
          </p:cNvPr>
          <p:cNvSpPr>
            <a:spLocks noChangeArrowheads="1"/>
          </p:cNvSpPr>
          <p:nvPr/>
        </p:nvSpPr>
        <p:spPr bwMode="auto">
          <a:xfrm>
            <a:off x="6096000" y="4603750"/>
            <a:ext cx="404018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発表順序</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・１→２、２→１</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・３</a:t>
            </a:r>
            <a:r>
              <a:rPr lang="en-US" altLang="ja-JP" sz="2400" b="0">
                <a:latin typeface="HG丸ｺﾞｼｯｸM-PRO" panose="020F0600000000000000" pitchFamily="50" charset="-128"/>
                <a:ea typeface="HG丸ｺﾞｼｯｸM-PRO" panose="020F0600000000000000" pitchFamily="50" charset="-128"/>
              </a:rPr>
              <a:t>→</a:t>
            </a:r>
            <a:r>
              <a:rPr lang="ja-JP" altLang="en-US" sz="2400" b="0">
                <a:latin typeface="HG丸ｺﾞｼｯｸM-PRO" panose="020F0600000000000000" pitchFamily="50" charset="-128"/>
                <a:ea typeface="HG丸ｺﾞｼｯｸM-PRO" panose="020F0600000000000000" pitchFamily="50" charset="-128"/>
              </a:rPr>
              <a:t>４</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、４→３</a:t>
            </a:r>
            <a:r>
              <a:rPr lang="en-US" altLang="ja-JP" sz="2400" b="0">
                <a:latin typeface="HG丸ｺﾞｼｯｸM-PRO" panose="020F0600000000000000" pitchFamily="50" charset="-128"/>
                <a:ea typeface="HG丸ｺﾞｼｯｸM-PRO" panose="020F0600000000000000" pitchFamily="50" charset="-128"/>
              </a:rPr>
              <a:t>/5</a:t>
            </a:r>
            <a:r>
              <a:rPr lang="ja-JP" altLang="en-US" sz="2400" b="0">
                <a:latin typeface="HG丸ｺﾞｼｯｸM-PRO" panose="020F0600000000000000" pitchFamily="50" charset="-128"/>
                <a:ea typeface="HG丸ｺﾞｼｯｸM-PRO" panose="020F0600000000000000" pitchFamily="50" charset="-128"/>
              </a:rPr>
              <a:t>、</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５→</a:t>
            </a:r>
            <a:r>
              <a:rPr lang="en-US" altLang="ja-JP" sz="2400" b="0">
                <a:latin typeface="HG丸ｺﾞｼｯｸM-PRO" panose="020F0600000000000000" pitchFamily="50" charset="-128"/>
                <a:ea typeface="HG丸ｺﾞｼｯｸM-PRO" panose="020F0600000000000000" pitchFamily="50" charset="-128"/>
              </a:rPr>
              <a:t>3/4</a:t>
            </a:r>
          </a:p>
        </p:txBody>
      </p:sp>
      <p:sp>
        <p:nvSpPr>
          <p:cNvPr id="40976" name="Rectangle 4">
            <a:extLst>
              <a:ext uri="{FF2B5EF4-FFF2-40B4-BE49-F238E27FC236}">
                <a16:creationId xmlns:a16="http://schemas.microsoft.com/office/drawing/2014/main" id="{ACC8A06E-0B88-ECE2-438D-C30594FF3C1E}"/>
              </a:ext>
            </a:extLst>
          </p:cNvPr>
          <p:cNvSpPr>
            <a:spLocks noChangeArrowheads="1"/>
          </p:cNvSpPr>
          <p:nvPr/>
        </p:nvSpPr>
        <p:spPr bwMode="auto">
          <a:xfrm>
            <a:off x="1774825" y="4311650"/>
            <a:ext cx="3427413"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タイムスケジュール</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発表準備　　 ：１分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発表時間　　 ：５分</a:t>
            </a:r>
            <a:endParaRPr lang="en-US" altLang="ja-JP" sz="2400" b="0">
              <a:latin typeface="HG丸ｺﾞｼｯｸM-PRO" panose="020F0600000000000000" pitchFamily="50" charset="-128"/>
              <a:ea typeface="HG丸ｺﾞｼｯｸM-PRO" panose="020F0600000000000000" pitchFamily="50" charset="-128"/>
            </a:endParaRP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質疑応答　　 ：２分</a:t>
            </a:r>
          </a:p>
          <a:p>
            <a:pPr eaLnBrk="1" hangingPunct="1">
              <a:lnSpc>
                <a:spcPct val="90000"/>
              </a:lnSpc>
              <a:buFontTx/>
              <a:buNone/>
            </a:pPr>
            <a:r>
              <a:rPr lang="ja-JP" altLang="en-US" sz="2400" b="0">
                <a:latin typeface="HG丸ｺﾞｼｯｸM-PRO" panose="020F0600000000000000" pitchFamily="50" charset="-128"/>
                <a:ea typeface="HG丸ｺﾞｼｯｸM-PRO" panose="020F0600000000000000" pitchFamily="50" charset="-128"/>
              </a:rPr>
              <a:t>　ｱﾄﾞﾊﾞｲｻﾞｰｺﾒﾝﾄ：２分</a:t>
            </a:r>
            <a:endParaRPr lang="ja-JP" altLang="en-US" sz="2000" b="0">
              <a:latin typeface="HG丸ｺﾞｼｯｸM-PRO" panose="020F0600000000000000" pitchFamily="50" charset="-128"/>
              <a:ea typeface="HG丸ｺﾞｼｯｸM-PRO" panose="020F0600000000000000" pitchFamily="50" charset="-128"/>
            </a:endParaRPr>
          </a:p>
        </p:txBody>
      </p:sp>
      <p:sp>
        <p:nvSpPr>
          <p:cNvPr id="17" name="テキスト ボックス 3">
            <a:extLst>
              <a:ext uri="{FF2B5EF4-FFF2-40B4-BE49-F238E27FC236}">
                <a16:creationId xmlns:a16="http://schemas.microsoft.com/office/drawing/2014/main" id="{B25864D8-B3FE-CBB2-BB0C-4FC9E2487CC6}"/>
              </a:ext>
            </a:extLst>
          </p:cNvPr>
          <p:cNvSpPr txBox="1"/>
          <p:nvPr/>
        </p:nvSpPr>
        <p:spPr>
          <a:xfrm>
            <a:off x="2147888" y="3629025"/>
            <a:ext cx="2708275" cy="522288"/>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rgbClr val="0070C0"/>
                </a:solidFill>
                <a:latin typeface="HG丸ｺﾞｼｯｸM-PRO" panose="020F0600000000000000" pitchFamily="50" charset="-128"/>
                <a:ea typeface="HG丸ｺﾞｼｯｸM-PRO" panose="020F0600000000000000" pitchFamily="50" charset="-128"/>
              </a:rPr>
              <a:t>発表グループ側</a:t>
            </a:r>
            <a:endParaRPr lang="en-US" altLang="ja-JP" sz="2800" kern="0" dirty="0">
              <a:solidFill>
                <a:srgbClr val="0070C0"/>
              </a:solidFill>
              <a:latin typeface="HG丸ｺﾞｼｯｸM-PRO" panose="020F0600000000000000" pitchFamily="50" charset="-128"/>
              <a:ea typeface="HG丸ｺﾞｼｯｸM-PRO" panose="020F0600000000000000" pitchFamily="50" charset="-128"/>
            </a:endParaRPr>
          </a:p>
        </p:txBody>
      </p:sp>
      <p:sp>
        <p:nvSpPr>
          <p:cNvPr id="18" name="テキスト ボックス 18">
            <a:extLst>
              <a:ext uri="{FF2B5EF4-FFF2-40B4-BE49-F238E27FC236}">
                <a16:creationId xmlns:a16="http://schemas.microsoft.com/office/drawing/2014/main" id="{045A8AFD-A358-DB88-018D-9999B57B88C9}"/>
              </a:ext>
            </a:extLst>
          </p:cNvPr>
          <p:cNvSpPr txBox="1">
            <a:spLocks noChangeArrowheads="1"/>
          </p:cNvSpPr>
          <p:nvPr/>
        </p:nvSpPr>
        <p:spPr bwMode="auto">
          <a:xfrm>
            <a:off x="6616700" y="3625850"/>
            <a:ext cx="3800475" cy="7747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・２～</a:t>
            </a:r>
            <a:r>
              <a:rPr lang="en-US" altLang="ja-JP" sz="2215" dirty="0">
                <a:solidFill>
                  <a:srgbClr val="FF0000"/>
                </a:solidFill>
                <a:latin typeface="HG丸ｺﾞｼｯｸM-PRO" panose="020F0600000000000000" pitchFamily="50" charset="-128"/>
                <a:ea typeface="HG丸ｺﾞｼｯｸM-PRO" panose="020F0600000000000000" pitchFamily="50" charset="-128"/>
              </a:rPr>
              <a:t>3</a:t>
            </a:r>
            <a:r>
              <a:rPr lang="ja-JP" altLang="en-US" sz="2215" dirty="0">
                <a:solidFill>
                  <a:srgbClr val="FF0000"/>
                </a:solidFill>
                <a:latin typeface="HG丸ｺﾞｼｯｸM-PRO" panose="020F0600000000000000" pitchFamily="50" charset="-128"/>
                <a:ea typeface="HG丸ｺﾞｼｯｸM-PRO" panose="020F0600000000000000" pitchFamily="50" charset="-128"/>
              </a:rPr>
              <a:t>グループの対面方式</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a:p>
            <a:pPr>
              <a:defRPr/>
            </a:pPr>
            <a:r>
              <a:rPr lang="ja-JP" altLang="en-US" sz="2215" dirty="0">
                <a:solidFill>
                  <a:srgbClr val="FF0000"/>
                </a:solidFill>
                <a:latin typeface="HG丸ｺﾞｼｯｸM-PRO" panose="020F0600000000000000" pitchFamily="50" charset="-128"/>
                <a:ea typeface="HG丸ｺﾞｼｯｸM-PRO" panose="020F0600000000000000" pitchFamily="50" charset="-128"/>
              </a:rPr>
              <a:t>・発表用紙</a:t>
            </a:r>
            <a:r>
              <a:rPr lang="en-US" altLang="ja-JP" sz="2215" dirty="0">
                <a:solidFill>
                  <a:srgbClr val="FF0000"/>
                </a:solidFill>
                <a:latin typeface="HG丸ｺﾞｼｯｸM-PRO" panose="020F0600000000000000" pitchFamily="50" charset="-128"/>
                <a:ea typeface="HG丸ｺﾞｼｯｸM-PRO" panose="020F0600000000000000" pitchFamily="50" charset="-128"/>
              </a:rPr>
              <a:t>…A</a:t>
            </a:r>
            <a:r>
              <a:rPr lang="ja-JP" altLang="en-US" sz="2215" dirty="0">
                <a:solidFill>
                  <a:srgbClr val="FF0000"/>
                </a:solidFill>
                <a:latin typeface="HG丸ｺﾞｼｯｸM-PRO" panose="020F0600000000000000" pitchFamily="50" charset="-128"/>
                <a:ea typeface="HG丸ｺﾞｼｯｸM-PRO" panose="020F0600000000000000" pitchFamily="50" charset="-128"/>
              </a:rPr>
              <a:t>３を使用</a:t>
            </a:r>
            <a:endParaRPr lang="en-US" altLang="ja-JP" sz="2215" dirty="0">
              <a:solidFill>
                <a:srgbClr val="FF0000"/>
              </a:solidFill>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C22A1-5458-1529-F7FA-54649F41170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7876B26-1F60-72D0-B9F9-F90EC5F9684F}"/>
              </a:ext>
            </a:extLst>
          </p:cNvPr>
          <p:cNvPicPr>
            <a:picLocks noChangeAspect="1"/>
          </p:cNvPicPr>
          <p:nvPr/>
        </p:nvPicPr>
        <p:blipFill>
          <a:blip r:embed="rId2"/>
          <a:stretch>
            <a:fillRect/>
          </a:stretch>
        </p:blipFill>
        <p:spPr>
          <a:xfrm>
            <a:off x="3055014" y="105999"/>
            <a:ext cx="6081972" cy="6607035"/>
          </a:xfrm>
          <a:prstGeom prst="rect">
            <a:avLst/>
          </a:prstGeom>
        </p:spPr>
      </p:pic>
      <p:sp>
        <p:nvSpPr>
          <p:cNvPr id="4" name="正方形/長方形 3">
            <a:extLst>
              <a:ext uri="{FF2B5EF4-FFF2-40B4-BE49-F238E27FC236}">
                <a16:creationId xmlns:a16="http://schemas.microsoft.com/office/drawing/2014/main" id="{04E11C51-E8BD-6061-AD57-916F20BD6873}"/>
              </a:ext>
            </a:extLst>
          </p:cNvPr>
          <p:cNvSpPr/>
          <p:nvPr/>
        </p:nvSpPr>
        <p:spPr>
          <a:xfrm flipV="1">
            <a:off x="3055014" y="5600391"/>
            <a:ext cx="6081972" cy="36003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59501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3142E-A8AB-1C38-495E-31C2F7CD0C6D}"/>
            </a:ext>
          </a:extLst>
        </p:cNvPr>
        <p:cNvGrpSpPr/>
        <p:nvPr/>
      </p:nvGrpSpPr>
      <p:grpSpPr>
        <a:xfrm>
          <a:off x="0" y="0"/>
          <a:ext cx="0" cy="0"/>
          <a:chOff x="0" y="0"/>
          <a:chExt cx="0" cy="0"/>
        </a:xfrm>
      </p:grpSpPr>
      <p:sp>
        <p:nvSpPr>
          <p:cNvPr id="4" name="Text Box 40">
            <a:extLst>
              <a:ext uri="{FF2B5EF4-FFF2-40B4-BE49-F238E27FC236}">
                <a16:creationId xmlns:a16="http://schemas.microsoft.com/office/drawing/2014/main" id="{5F6816F6-DD62-3582-A4FF-D7C3ECFF2846}"/>
              </a:ext>
            </a:extLst>
          </p:cNvPr>
          <p:cNvSpPr txBox="1">
            <a:spLocks noChangeArrowheads="1"/>
          </p:cNvSpPr>
          <p:nvPr/>
        </p:nvSpPr>
        <p:spPr bwMode="auto">
          <a:xfrm>
            <a:off x="1444936" y="232393"/>
            <a:ext cx="860425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r>
              <a:rPr lang="en-US" altLang="ja-JP" sz="2800">
                <a:latin typeface="HG丸ｺﾞｼｯｸM-PRO" panose="020F0600000000000000" pitchFamily="50" charset="-128"/>
                <a:ea typeface="HG丸ｺﾞｼｯｸM-PRO" panose="020F0600000000000000" pitchFamily="50" charset="-128"/>
              </a:rPr>
              <a:t>12</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endParaRPr lang="ja-JP" altLang="en-US" sz="2800" b="1">
              <a:latin typeface="HG丸ｺﾞｼｯｸM-PRO" panose="020F0600000000000000" pitchFamily="50" charset="-128"/>
              <a:ea typeface="HG丸ｺﾞｼｯｸM-PRO" panose="020F0600000000000000" pitchFamily="50" charset="-128"/>
            </a:endParaRPr>
          </a:p>
          <a:p>
            <a:pPr algn="just" eaLnBrk="1" hangingPunct="1">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皆さんが日頃活動を進める中での悩み事、わからないことや研修会中に発生した</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buFontTx/>
              <a:buNone/>
            </a:pPr>
            <a:r>
              <a:rPr lang="ja-JP" altLang="en-US" sz="1600" b="1">
                <a:latin typeface="HG丸ｺﾞｼｯｸM-PRO" panose="020F0600000000000000" pitchFamily="50" charset="-128"/>
                <a:ea typeface="HG丸ｺﾞｼｯｸM-PRO" panose="020F0600000000000000" pitchFamily="50" charset="-128"/>
              </a:rPr>
              <a:t>　　問題点・質問などに愛知地区の役員・幹事がアドバイスをします。</a:t>
            </a:r>
          </a:p>
          <a:p>
            <a:pPr algn="just" eaLnBrk="1" hangingPunct="1">
              <a:buFontTx/>
              <a:buNone/>
            </a:pPr>
            <a:r>
              <a:rPr lang="ja-JP" altLang="en-US" sz="1600" b="1">
                <a:latin typeface="Century" panose="02040604050505020304" pitchFamily="18" charset="0"/>
                <a:ea typeface="HG丸ｺﾞｼｯｸM-PRO" panose="020F0600000000000000" pitchFamily="50" charset="-128"/>
              </a:rPr>
              <a:t> </a:t>
            </a:r>
            <a:endParaRPr lang="ja-JP" altLang="en-US" sz="1600" b="1">
              <a:latin typeface="HG丸ｺﾞｼｯｸM-PRO" panose="020F0600000000000000" pitchFamily="50" charset="-128"/>
              <a:ea typeface="HG丸ｺﾞｼｯｸM-PRO" panose="020F0600000000000000" pitchFamily="50" charset="-128"/>
            </a:endParaRPr>
          </a:p>
          <a:p>
            <a:pPr eaLnBrk="1" hangingPunct="1">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0A7EC8FF-08F7-910B-DD76-9151D3E0300A}"/>
              </a:ext>
            </a:extLst>
          </p:cNvPr>
          <p:cNvSpPr txBox="1">
            <a:spLocks noChangeArrowheads="1"/>
          </p:cNvSpPr>
          <p:nvPr/>
        </p:nvSpPr>
        <p:spPr bwMode="auto">
          <a:xfrm>
            <a:off x="9511178" y="152402"/>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１６：３５～１７：０５</a:t>
            </a:r>
            <a:endParaRPr lang="ja-JP" altLang="en-US" sz="2400" b="1" dirty="0">
              <a:solidFill>
                <a:schemeClr val="bg1"/>
              </a:solidFill>
            </a:endParaRPr>
          </a:p>
        </p:txBody>
      </p:sp>
    </p:spTree>
    <p:extLst>
      <p:ext uri="{BB962C8B-B14F-4D97-AF65-F5344CB8AC3E}">
        <p14:creationId xmlns:p14="http://schemas.microsoft.com/office/powerpoint/2010/main" val="1657594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CE02680-CF21-FADD-217A-CA144BDA7470}"/>
              </a:ext>
            </a:extLst>
          </p:cNvPr>
          <p:cNvSpPr/>
          <p:nvPr/>
        </p:nvSpPr>
        <p:spPr>
          <a:xfrm>
            <a:off x="1774825" y="101600"/>
            <a:ext cx="6205538" cy="547688"/>
          </a:xfrm>
          <a:prstGeom prst="rect">
            <a:avLst/>
          </a:prstGeom>
        </p:spPr>
        <p:txBody>
          <a:bodyPr>
            <a:spAutoFit/>
          </a:bodyPr>
          <a:lstStyle/>
          <a:p>
            <a:pPr>
              <a:defRPr/>
            </a:pPr>
            <a:r>
              <a:rPr lang="ja-JP" altLang="en-US" sz="2954" dirty="0">
                <a:latin typeface="HG丸ｺﾞｼｯｸM-PRO" panose="020F0600000000000000" pitchFamily="50" charset="-128"/>
                <a:ea typeface="HG丸ｺﾞｼｯｸM-PRO" panose="020F0600000000000000" pitchFamily="50" charset="-128"/>
              </a:rPr>
              <a:t>アンケートのお願い</a:t>
            </a:r>
          </a:p>
        </p:txBody>
      </p:sp>
      <p:sp>
        <p:nvSpPr>
          <p:cNvPr id="60419" name="正方形/長方形 5">
            <a:extLst>
              <a:ext uri="{FF2B5EF4-FFF2-40B4-BE49-F238E27FC236}">
                <a16:creationId xmlns:a16="http://schemas.microsoft.com/office/drawing/2014/main" id="{A8421022-49B3-FB1E-469D-7F48508AD34B}"/>
              </a:ext>
            </a:extLst>
          </p:cNvPr>
          <p:cNvSpPr>
            <a:spLocks noChangeArrowheads="1"/>
          </p:cNvSpPr>
          <p:nvPr/>
        </p:nvSpPr>
        <p:spPr bwMode="auto">
          <a:xfrm>
            <a:off x="2495550" y="911225"/>
            <a:ext cx="79200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2800">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a:latin typeface="HG丸ｺﾞｼｯｸM-PRO" panose="020F0600000000000000" pitchFamily="50" charset="-128"/>
              <a:ea typeface="HG丸ｺﾞｼｯｸM-PRO" panose="020F0600000000000000" pitchFamily="50" charset="-128"/>
            </a:endParaRPr>
          </a:p>
          <a:p>
            <a:r>
              <a:rPr lang="ja-JP" altLang="en-US" sz="2800">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a:latin typeface="HG丸ｺﾞｼｯｸM-PRO" panose="020F0600000000000000" pitchFamily="50" charset="-128"/>
              <a:ea typeface="HG丸ｺﾞｼｯｸM-PRO" panose="020F0600000000000000" pitchFamily="50" charset="-128"/>
            </a:endParaRPr>
          </a:p>
        </p:txBody>
      </p:sp>
      <p:grpSp>
        <p:nvGrpSpPr>
          <p:cNvPr id="60420" name="グループ化 6">
            <a:extLst>
              <a:ext uri="{FF2B5EF4-FFF2-40B4-BE49-F238E27FC236}">
                <a16:creationId xmlns:a16="http://schemas.microsoft.com/office/drawing/2014/main" id="{E15321A1-174E-08D8-82A5-19FBFF5DD5E4}"/>
              </a:ext>
            </a:extLst>
          </p:cNvPr>
          <p:cNvGrpSpPr>
            <a:grpSpLocks/>
          </p:cNvGrpSpPr>
          <p:nvPr/>
        </p:nvGrpSpPr>
        <p:grpSpPr bwMode="auto">
          <a:xfrm>
            <a:off x="6453683" y="4031943"/>
            <a:ext cx="4930941" cy="1440159"/>
            <a:chOff x="5337175" y="1129361"/>
            <a:chExt cx="3182938" cy="929627"/>
          </a:xfrm>
        </p:grpSpPr>
        <p:pic>
          <p:nvPicPr>
            <p:cNvPr id="60423" name="図 2">
              <a:extLst>
                <a:ext uri="{FF2B5EF4-FFF2-40B4-BE49-F238E27FC236}">
                  <a16:creationId xmlns:a16="http://schemas.microsoft.com/office/drawing/2014/main" id="{6796E01B-2A2C-4CF1-8AFE-D548B1E41E28}"/>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4DCA6FF7-65E7-5622-66DC-9E8BD8E4AFAC}"/>
                </a:ext>
              </a:extLst>
            </p:cNvPr>
            <p:cNvSpPr txBox="1">
              <a:spLocks noChangeArrowheads="1"/>
            </p:cNvSpPr>
            <p:nvPr/>
          </p:nvSpPr>
          <p:spPr bwMode="auto">
            <a:xfrm>
              <a:off x="8034729" y="1218269"/>
              <a:ext cx="431800" cy="238405"/>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800" b="1" dirty="0">
                  <a:ea typeface="HG丸ｺﾞｼｯｸM-PRO" panose="020F0600000000000000" pitchFamily="50" charset="-128"/>
                </a:rPr>
                <a:t>227</a:t>
              </a:r>
              <a:endParaRPr lang="ja-JP" altLang="en-US" sz="1800" b="1"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9EA2B094-9A81-B606-5E57-8B2679AFA720}"/>
                </a:ext>
              </a:extLst>
            </p:cNvPr>
            <p:cNvSpPr>
              <a:spLocks noChangeArrowheads="1"/>
            </p:cNvSpPr>
            <p:nvPr/>
          </p:nvSpPr>
          <p:spPr bwMode="auto">
            <a:xfrm>
              <a:off x="7858125" y="1129361"/>
              <a:ext cx="661988" cy="409575"/>
            </a:xfrm>
            <a:prstGeom prst="ellipse">
              <a:avLst/>
            </a:prstGeom>
            <a:noFill/>
            <a:ln w="38100"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292">
                <a:solidFill>
                  <a:srgbClr val="000000"/>
                </a:solidFill>
              </a:endParaRPr>
            </a:p>
          </p:txBody>
        </p:sp>
      </p:grpSp>
      <p:sp>
        <p:nvSpPr>
          <p:cNvPr id="60421" name="角丸四角形吹き出し 11">
            <a:extLst>
              <a:ext uri="{FF2B5EF4-FFF2-40B4-BE49-F238E27FC236}">
                <a16:creationId xmlns:a16="http://schemas.microsoft.com/office/drawing/2014/main" id="{0854B099-D821-1F42-B622-4BCFB3674610}"/>
              </a:ext>
            </a:extLst>
          </p:cNvPr>
          <p:cNvSpPr>
            <a:spLocks noChangeArrowheads="1"/>
          </p:cNvSpPr>
          <p:nvPr/>
        </p:nvSpPr>
        <p:spPr bwMode="auto">
          <a:xfrm>
            <a:off x="6960096" y="3098761"/>
            <a:ext cx="3888605" cy="783193"/>
          </a:xfrm>
          <a:prstGeom prst="wedgeRoundRectCallout">
            <a:avLst>
              <a:gd name="adj1" fmla="val 38944"/>
              <a:gd name="adj2" fmla="val 84056"/>
              <a:gd name="adj3" fmla="val 16667"/>
            </a:avLst>
          </a:prstGeom>
          <a:solidFill>
            <a:schemeClr val="bg1"/>
          </a:solidFill>
          <a:ln w="28575">
            <a:solidFill>
              <a:srgbClr val="FF0000"/>
            </a:solidFill>
            <a:miter lim="800000"/>
            <a:headEnd/>
            <a:tailEnd/>
          </a:ln>
        </p:spPr>
        <p:txBody>
          <a:bodyPr wrap="square"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2000">
                <a:latin typeface="HG丸ｺﾞｼｯｸM-PRO" panose="020F0600000000000000" pitchFamily="50" charset="-128"/>
                <a:ea typeface="HG丸ｺﾞｼｯｸM-PRO" panose="020F0600000000000000" pitchFamily="50" charset="-128"/>
              </a:rPr>
              <a:t>参加券の登録</a:t>
            </a:r>
            <a:r>
              <a:rPr lang="en-US" altLang="ja-JP" sz="2000">
                <a:latin typeface="HG丸ｺﾞｼｯｸM-PRO" panose="020F0600000000000000" pitchFamily="50" charset="-128"/>
                <a:ea typeface="HG丸ｺﾞｼｯｸM-PRO" panose="020F0600000000000000" pitchFamily="50" charset="-128"/>
              </a:rPr>
              <a:t>No.</a:t>
            </a:r>
            <a:r>
              <a:rPr lang="ja-JP" altLang="en-US" sz="2000">
                <a:latin typeface="HG丸ｺﾞｼｯｸM-PRO" panose="020F0600000000000000" pitchFamily="50" charset="-128"/>
                <a:ea typeface="HG丸ｺﾞｼｯｸM-PRO" panose="020F0600000000000000" pitchFamily="50" charset="-128"/>
              </a:rPr>
              <a:t>を確認して</a:t>
            </a:r>
            <a:endParaRPr lang="en-US" altLang="ja-JP" sz="2000">
              <a:latin typeface="HG丸ｺﾞｼｯｸM-PRO" panose="020F0600000000000000" pitchFamily="50" charset="-128"/>
              <a:ea typeface="HG丸ｺﾞｼｯｸM-PRO" panose="020F0600000000000000" pitchFamily="50" charset="-128"/>
            </a:endParaRPr>
          </a:p>
          <a:p>
            <a:pPr algn="ctr"/>
            <a:r>
              <a:rPr lang="ja-JP" altLang="en-US" sz="2000">
                <a:latin typeface="HG丸ｺﾞｼｯｸM-PRO" panose="020F0600000000000000" pitchFamily="50" charset="-128"/>
                <a:ea typeface="HG丸ｺﾞｼｯｸM-PRO" panose="020F0600000000000000" pitchFamily="50" charset="-128"/>
              </a:rPr>
              <a:t>アンケートに入力ください</a:t>
            </a:r>
            <a:endParaRPr lang="en-US" altLang="ja-JP" sz="2000">
              <a:latin typeface="HG丸ｺﾞｼｯｸM-PRO" panose="020F0600000000000000" pitchFamily="50" charset="-128"/>
              <a:ea typeface="HG丸ｺﾞｼｯｸM-PRO" panose="020F0600000000000000" pitchFamily="50" charset="-128"/>
            </a:endParaRPr>
          </a:p>
        </p:txBody>
      </p:sp>
      <p:pic>
        <p:nvPicPr>
          <p:cNvPr id="3" name="図 2">
            <a:extLst>
              <a:ext uri="{FF2B5EF4-FFF2-40B4-BE49-F238E27FC236}">
                <a16:creationId xmlns:a16="http://schemas.microsoft.com/office/drawing/2014/main" id="{78278D4F-0E6A-5ECC-1F03-C01C10D83071}"/>
              </a:ext>
            </a:extLst>
          </p:cNvPr>
          <p:cNvPicPr>
            <a:picLocks noChangeAspect="1"/>
          </p:cNvPicPr>
          <p:nvPr/>
        </p:nvPicPr>
        <p:blipFill>
          <a:blip r:embed="rId3"/>
          <a:stretch>
            <a:fillRect/>
          </a:stretch>
        </p:blipFill>
        <p:spPr>
          <a:xfrm>
            <a:off x="1415480" y="2212174"/>
            <a:ext cx="4262451" cy="426245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12">
            <a:extLst>
              <a:ext uri="{FF2B5EF4-FFF2-40B4-BE49-F238E27FC236}">
                <a16:creationId xmlns:a16="http://schemas.microsoft.com/office/drawing/2014/main" id="{B6A51157-A1BB-D889-6F30-92670A260774}"/>
              </a:ext>
            </a:extLst>
          </p:cNvPr>
          <p:cNvSpPr txBox="1">
            <a:spLocks noChangeArrowheads="1"/>
          </p:cNvSpPr>
          <p:nvPr/>
        </p:nvSpPr>
        <p:spPr bwMode="auto">
          <a:xfrm>
            <a:off x="1724025" y="177800"/>
            <a:ext cx="24733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ＢｺｰｽＧＤ記録用紙（発表資料１）</a:t>
            </a:r>
          </a:p>
        </p:txBody>
      </p:sp>
      <p:sp>
        <p:nvSpPr>
          <p:cNvPr id="43011" name="Text Box 114">
            <a:extLst>
              <a:ext uri="{FF2B5EF4-FFF2-40B4-BE49-F238E27FC236}">
                <a16:creationId xmlns:a16="http://schemas.microsoft.com/office/drawing/2014/main" id="{F4BE2732-3921-097E-2A6B-8414F6951261}"/>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
        <p:nvSpPr>
          <p:cNvPr id="43012" name="AutoShape 113">
            <a:extLst>
              <a:ext uri="{FF2B5EF4-FFF2-40B4-BE49-F238E27FC236}">
                <a16:creationId xmlns:a16="http://schemas.microsoft.com/office/drawing/2014/main" id="{E751BF40-BE16-742A-F38A-2F08BFEB7A44}"/>
              </a:ext>
            </a:extLst>
          </p:cNvPr>
          <p:cNvSpPr>
            <a:spLocks noChangeArrowheads="1"/>
          </p:cNvSpPr>
          <p:nvPr/>
        </p:nvSpPr>
        <p:spPr bwMode="auto">
          <a:xfrm>
            <a:off x="1674813" y="457200"/>
            <a:ext cx="8842375" cy="62071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aphicFrame>
        <p:nvGraphicFramePr>
          <p:cNvPr id="19" name="Group 26">
            <a:extLst>
              <a:ext uri="{FF2B5EF4-FFF2-40B4-BE49-F238E27FC236}">
                <a16:creationId xmlns:a16="http://schemas.microsoft.com/office/drawing/2014/main" id="{8FFFA904-47EF-2591-2F1D-DA472984DCC6}"/>
              </a:ext>
            </a:extLst>
          </p:cNvPr>
          <p:cNvGraphicFramePr>
            <a:graphicFrameLocks noGrp="1"/>
          </p:cNvGraphicFramePr>
          <p:nvPr/>
        </p:nvGraphicFramePr>
        <p:xfrm>
          <a:off x="1854200" y="3263900"/>
          <a:ext cx="4959350" cy="3267076"/>
        </p:xfrm>
        <a:graphic>
          <a:graphicData uri="http://schemas.openxmlformats.org/drawingml/2006/table">
            <a:tbl>
              <a:tblPr/>
              <a:tblGrid>
                <a:gridCol w="367988">
                  <a:extLst>
                    <a:ext uri="{9D8B030D-6E8A-4147-A177-3AD203B41FA5}">
                      <a16:colId xmlns:a16="http://schemas.microsoft.com/office/drawing/2014/main" val="20000"/>
                    </a:ext>
                  </a:extLst>
                </a:gridCol>
                <a:gridCol w="1126611">
                  <a:extLst>
                    <a:ext uri="{9D8B030D-6E8A-4147-A177-3AD203B41FA5}">
                      <a16:colId xmlns:a16="http://schemas.microsoft.com/office/drawing/2014/main" val="20001"/>
                    </a:ext>
                  </a:extLst>
                </a:gridCol>
                <a:gridCol w="1358726">
                  <a:extLst>
                    <a:ext uri="{9D8B030D-6E8A-4147-A177-3AD203B41FA5}">
                      <a16:colId xmlns:a16="http://schemas.microsoft.com/office/drawing/2014/main" val="20002"/>
                    </a:ext>
                  </a:extLst>
                </a:gridCol>
                <a:gridCol w="2106025">
                  <a:extLst>
                    <a:ext uri="{9D8B030D-6E8A-4147-A177-3AD203B41FA5}">
                      <a16:colId xmlns:a16="http://schemas.microsoft.com/office/drawing/2014/main" val="20003"/>
                    </a:ext>
                  </a:extLst>
                </a:gridCol>
              </a:tblGrid>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役　　割</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氏　名</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会　社　名</a:t>
                      </a: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２</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サブリーダー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発表者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質問者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書記１</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６</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書記２</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７</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時間係・５Ｓ</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８</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９</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43070" name="Rectangle 83">
            <a:extLst>
              <a:ext uri="{FF2B5EF4-FFF2-40B4-BE49-F238E27FC236}">
                <a16:creationId xmlns:a16="http://schemas.microsoft.com/office/drawing/2014/main" id="{1075A2AD-35DB-F6F2-AF73-E1D48B7558C8}"/>
              </a:ext>
            </a:extLst>
          </p:cNvPr>
          <p:cNvSpPr>
            <a:spLocks noChangeArrowheads="1"/>
          </p:cNvSpPr>
          <p:nvPr/>
        </p:nvSpPr>
        <p:spPr bwMode="auto">
          <a:xfrm>
            <a:off x="1854200" y="2857500"/>
            <a:ext cx="1546225"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rPr>
              <a:t>役割分担</a:t>
            </a:r>
          </a:p>
        </p:txBody>
      </p:sp>
      <p:graphicFrame>
        <p:nvGraphicFramePr>
          <p:cNvPr id="21" name="Group 119">
            <a:extLst>
              <a:ext uri="{FF2B5EF4-FFF2-40B4-BE49-F238E27FC236}">
                <a16:creationId xmlns:a16="http://schemas.microsoft.com/office/drawing/2014/main" id="{AAFFFECF-A655-8260-5FA9-2D6130EFAB00}"/>
              </a:ext>
            </a:extLst>
          </p:cNvPr>
          <p:cNvGraphicFramePr>
            <a:graphicFrameLocks noGrp="1"/>
          </p:cNvGraphicFramePr>
          <p:nvPr/>
        </p:nvGraphicFramePr>
        <p:xfrm>
          <a:off x="6962775" y="3244850"/>
          <a:ext cx="3403600" cy="2528888"/>
        </p:xfrm>
        <a:graphic>
          <a:graphicData uri="http://schemas.openxmlformats.org/drawingml/2006/table">
            <a:tbl>
              <a:tblPr/>
              <a:tblGrid>
                <a:gridCol w="514350">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584200">
                  <a:extLst>
                    <a:ext uri="{9D8B030D-6E8A-4147-A177-3AD203B41FA5}">
                      <a16:colId xmlns:a16="http://schemas.microsoft.com/office/drawing/2014/main" val="20002"/>
                    </a:ext>
                  </a:extLst>
                </a:gridCol>
              </a:tblGrid>
              <a:tr h="2921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内　　容</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評 価</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556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みんなが積極的に発言する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4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２</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みんなで時間を守る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35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43101" name="Text Box 114">
            <a:extLst>
              <a:ext uri="{FF2B5EF4-FFF2-40B4-BE49-F238E27FC236}">
                <a16:creationId xmlns:a16="http://schemas.microsoft.com/office/drawing/2014/main" id="{FA15DF1B-6049-404E-AD33-E8A5CA1EE028}"/>
              </a:ext>
            </a:extLst>
          </p:cNvPr>
          <p:cNvSpPr txBox="1">
            <a:spLocks noChangeArrowheads="1"/>
          </p:cNvSpPr>
          <p:nvPr/>
        </p:nvSpPr>
        <p:spPr bwMode="auto">
          <a:xfrm>
            <a:off x="6837363" y="5842000"/>
            <a:ext cx="3719512"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300">
                <a:solidFill>
                  <a:srgbClr val="FF0000"/>
                </a:solidFill>
                <a:latin typeface="Meiryo UI" panose="020B0604030504040204" pitchFamily="50" charset="-128"/>
                <a:ea typeface="Meiryo UI" panose="020B0604030504040204" pitchFamily="50" charset="-128"/>
              </a:rPr>
              <a:t>★活動終了時に全員で評価を実施します</a:t>
            </a:r>
            <a:br>
              <a:rPr lang="en-US" altLang="ja-JP" sz="1300">
                <a:solidFill>
                  <a:srgbClr val="FF0000"/>
                </a:solidFill>
                <a:latin typeface="Meiryo UI" panose="020B0604030504040204" pitchFamily="50" charset="-128"/>
                <a:ea typeface="Meiryo UI" panose="020B0604030504040204" pitchFamily="50" charset="-128"/>
              </a:rPr>
            </a:br>
            <a:r>
              <a:rPr lang="ja-JP" altLang="en-US" sz="1300">
                <a:solidFill>
                  <a:srgbClr val="FF0000"/>
                </a:solidFill>
                <a:latin typeface="Meiryo UI" panose="020B0604030504040204" pitchFamily="50" charset="-128"/>
                <a:ea typeface="Meiryo UI" panose="020B0604030504040204" pitchFamily="50" charset="-128"/>
              </a:rPr>
              <a:t>★評価は、○、△、</a:t>
            </a:r>
            <a:r>
              <a:rPr lang="en-US" altLang="ja-JP" sz="1300">
                <a:solidFill>
                  <a:srgbClr val="FF0000"/>
                </a:solidFill>
                <a:latin typeface="Meiryo UI" panose="020B0604030504040204" pitchFamily="50" charset="-128"/>
                <a:ea typeface="Meiryo UI" panose="020B0604030504040204" pitchFamily="50" charset="-128"/>
              </a:rPr>
              <a:t>×</a:t>
            </a:r>
            <a:r>
              <a:rPr lang="ja-JP" altLang="en-US" sz="1300">
                <a:solidFill>
                  <a:srgbClr val="FF0000"/>
                </a:solidFill>
                <a:latin typeface="Meiryo UI" panose="020B0604030504040204" pitchFamily="50" charset="-128"/>
                <a:ea typeface="Meiryo UI" panose="020B0604030504040204" pitchFamily="50" charset="-128"/>
              </a:rPr>
              <a:t>等で記入</a:t>
            </a:r>
            <a:br>
              <a:rPr lang="en-US" altLang="ja-JP" sz="1300">
                <a:solidFill>
                  <a:srgbClr val="FF0000"/>
                </a:solidFill>
                <a:latin typeface="Meiryo UI" panose="020B0604030504040204" pitchFamily="50" charset="-128"/>
                <a:ea typeface="Meiryo UI" panose="020B0604030504040204" pitchFamily="50" charset="-128"/>
              </a:rPr>
            </a:br>
            <a:r>
              <a:rPr lang="en-US" altLang="ja-JP" sz="1500">
                <a:solidFill>
                  <a:srgbClr val="FF0000"/>
                </a:solidFill>
                <a:latin typeface="HGP創英角ｺﾞｼｯｸUB" panose="020B0900000000000000" pitchFamily="50" charset="-128"/>
                <a:ea typeface="HGP創英角ｺﾞｼｯｸUB" panose="020B0900000000000000" pitchFamily="50" charset="-128"/>
              </a:rPr>
              <a:t>※</a:t>
            </a:r>
            <a:r>
              <a:rPr lang="ja-JP" altLang="en-US" sz="1500">
                <a:solidFill>
                  <a:srgbClr val="FF0000"/>
                </a:solidFill>
                <a:latin typeface="HGP創英角ｺﾞｼｯｸUB" panose="020B0900000000000000" pitchFamily="50" charset="-128"/>
                <a:ea typeface="HGP創英角ｺﾞｼｯｸUB" panose="020B0900000000000000" pitchFamily="50" charset="-128"/>
              </a:rPr>
              <a:t>全ての資料は大きく濃い字で書きましょう！</a:t>
            </a:r>
          </a:p>
        </p:txBody>
      </p:sp>
      <p:sp>
        <p:nvSpPr>
          <p:cNvPr id="43102" name="Rectangle 115">
            <a:extLst>
              <a:ext uri="{FF2B5EF4-FFF2-40B4-BE49-F238E27FC236}">
                <a16:creationId xmlns:a16="http://schemas.microsoft.com/office/drawing/2014/main" id="{97932765-6BA3-87EA-3505-FE5250926349}"/>
              </a:ext>
            </a:extLst>
          </p:cNvPr>
          <p:cNvSpPr>
            <a:spLocks noChangeArrowheads="1"/>
          </p:cNvSpPr>
          <p:nvPr/>
        </p:nvSpPr>
        <p:spPr bwMode="auto">
          <a:xfrm>
            <a:off x="6978650" y="2882900"/>
            <a:ext cx="26670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rPr>
              <a:t>グループの決め事</a:t>
            </a:r>
          </a:p>
        </p:txBody>
      </p:sp>
      <p:sp>
        <p:nvSpPr>
          <p:cNvPr id="43103" name="Rectangle 2">
            <a:extLst>
              <a:ext uri="{FF2B5EF4-FFF2-40B4-BE49-F238E27FC236}">
                <a16:creationId xmlns:a16="http://schemas.microsoft.com/office/drawing/2014/main" id="{27D5BFD9-6B4E-2B77-9BA9-A2ABAF33BD27}"/>
              </a:ext>
            </a:extLst>
          </p:cNvPr>
          <p:cNvSpPr>
            <a:spLocks noChangeArrowheads="1"/>
          </p:cNvSpPr>
          <p:nvPr/>
        </p:nvSpPr>
        <p:spPr bwMode="auto">
          <a:xfrm>
            <a:off x="1811338" y="488950"/>
            <a:ext cx="22526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600">
                <a:latin typeface="Times New Roman" panose="02020603050405020304" pitchFamily="18" charset="0"/>
              </a:rPr>
              <a:t>グループの旗</a:t>
            </a:r>
          </a:p>
        </p:txBody>
      </p:sp>
      <p:sp>
        <p:nvSpPr>
          <p:cNvPr id="43104" name="Rectangle 3">
            <a:extLst>
              <a:ext uri="{FF2B5EF4-FFF2-40B4-BE49-F238E27FC236}">
                <a16:creationId xmlns:a16="http://schemas.microsoft.com/office/drawing/2014/main" id="{0A989449-AA25-C47A-A16D-779B72C3E490}"/>
              </a:ext>
            </a:extLst>
          </p:cNvPr>
          <p:cNvSpPr>
            <a:spLocks noChangeArrowheads="1"/>
          </p:cNvSpPr>
          <p:nvPr/>
        </p:nvSpPr>
        <p:spPr bwMode="auto">
          <a:xfrm>
            <a:off x="1703388" y="1022350"/>
            <a:ext cx="3122612"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u="sng">
                <a:latin typeface="ＭＳ Ｐゴシック" panose="020B0600070205080204" pitchFamily="50" charset="-128"/>
              </a:rPr>
              <a:t>Ｂコース：　　　</a:t>
            </a:r>
            <a:r>
              <a:rPr lang="ja-JP" altLang="en-US" sz="2000" u="sng">
                <a:latin typeface="Times New Roman" panose="02020603050405020304" pitchFamily="18" charset="0"/>
              </a:rPr>
              <a:t>グループ</a:t>
            </a:r>
          </a:p>
        </p:txBody>
      </p:sp>
      <p:sp>
        <p:nvSpPr>
          <p:cNvPr id="43105" name="Rectangle 4">
            <a:extLst>
              <a:ext uri="{FF2B5EF4-FFF2-40B4-BE49-F238E27FC236}">
                <a16:creationId xmlns:a16="http://schemas.microsoft.com/office/drawing/2014/main" id="{A2BC5980-7015-1A10-5F20-8DC1D5A67CAC}"/>
              </a:ext>
            </a:extLst>
          </p:cNvPr>
          <p:cNvSpPr>
            <a:spLocks noChangeArrowheads="1"/>
          </p:cNvSpPr>
          <p:nvPr/>
        </p:nvSpPr>
        <p:spPr bwMode="auto">
          <a:xfrm>
            <a:off x="8289925" y="533400"/>
            <a:ext cx="21463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200">
                <a:latin typeface="Meiryo UI" panose="020B0604030504040204" pitchFamily="50" charset="-128"/>
                <a:ea typeface="Meiryo UI" panose="020B0604030504040204" pitchFamily="50" charset="-128"/>
              </a:rPr>
              <a:t>年　　　　月　　　　日</a:t>
            </a:r>
          </a:p>
        </p:txBody>
      </p:sp>
      <p:graphicFrame>
        <p:nvGraphicFramePr>
          <p:cNvPr id="27" name="Group 123">
            <a:extLst>
              <a:ext uri="{FF2B5EF4-FFF2-40B4-BE49-F238E27FC236}">
                <a16:creationId xmlns:a16="http://schemas.microsoft.com/office/drawing/2014/main" id="{BAD57298-3126-C085-C22B-9C6270DCE477}"/>
              </a:ext>
            </a:extLst>
          </p:cNvPr>
          <p:cNvGraphicFramePr>
            <a:graphicFrameLocks noGrp="1"/>
          </p:cNvGraphicFramePr>
          <p:nvPr/>
        </p:nvGraphicFramePr>
        <p:xfrm>
          <a:off x="1854200" y="1625600"/>
          <a:ext cx="2590800" cy="990600"/>
        </p:xfrm>
        <a:graphic>
          <a:graphicData uri="http://schemas.openxmlformats.org/drawingml/2006/table">
            <a:tbl>
              <a:tblPr/>
              <a:tblGrid>
                <a:gridCol w="2590800">
                  <a:extLst>
                    <a:ext uri="{9D8B030D-6E8A-4147-A177-3AD203B41FA5}">
                      <a16:colId xmlns:a16="http://schemas.microsoft.com/office/drawing/2014/main" val="20000"/>
                    </a:ext>
                  </a:extLst>
                </a:gridCol>
              </a:tblGrid>
              <a:tr h="304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グループのネーミング</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685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24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3114" name="Rectangle 13">
            <a:extLst>
              <a:ext uri="{FF2B5EF4-FFF2-40B4-BE49-F238E27FC236}">
                <a16:creationId xmlns:a16="http://schemas.microsoft.com/office/drawing/2014/main" id="{AE1FDC82-F51F-4C62-427A-B84B528E15B6}"/>
              </a:ext>
            </a:extLst>
          </p:cNvPr>
          <p:cNvSpPr>
            <a:spLocks noChangeArrowheads="1"/>
          </p:cNvSpPr>
          <p:nvPr/>
        </p:nvSpPr>
        <p:spPr bwMode="auto">
          <a:xfrm>
            <a:off x="4625975" y="765175"/>
            <a:ext cx="3200400" cy="2057400"/>
          </a:xfrm>
          <a:prstGeom prst="rect">
            <a:avLst/>
          </a:prstGeom>
          <a:solidFill>
            <a:schemeClr val="bg1"/>
          </a:solidFill>
          <a:ln w="254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a:latin typeface="Times New Roman" panose="02020603050405020304" pitchFamily="18" charset="0"/>
            </a:endParaRPr>
          </a:p>
        </p:txBody>
      </p:sp>
      <p:sp>
        <p:nvSpPr>
          <p:cNvPr id="43115" name="Text Box 14">
            <a:extLst>
              <a:ext uri="{FF2B5EF4-FFF2-40B4-BE49-F238E27FC236}">
                <a16:creationId xmlns:a16="http://schemas.microsoft.com/office/drawing/2014/main" id="{A482A029-2811-655B-631B-A6C59D8C6BD1}"/>
              </a:ext>
            </a:extLst>
          </p:cNvPr>
          <p:cNvSpPr txBox="1">
            <a:spLocks noChangeArrowheads="1"/>
          </p:cNvSpPr>
          <p:nvPr/>
        </p:nvSpPr>
        <p:spPr bwMode="auto">
          <a:xfrm>
            <a:off x="5435600" y="635000"/>
            <a:ext cx="1447800" cy="284163"/>
          </a:xfrm>
          <a:prstGeom prst="rect">
            <a:avLst/>
          </a:prstGeom>
          <a:solidFill>
            <a:schemeClr val="bg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Meiryo UI" panose="020B0604030504040204" pitchFamily="50" charset="-128"/>
                <a:ea typeface="Meiryo UI" panose="020B0604030504040204" pitchFamily="50" charset="-128"/>
              </a:rPr>
              <a:t>シンボルマーク</a:t>
            </a:r>
          </a:p>
        </p:txBody>
      </p:sp>
      <p:grpSp>
        <p:nvGrpSpPr>
          <p:cNvPr id="43116" name="グループ化 1">
            <a:extLst>
              <a:ext uri="{FF2B5EF4-FFF2-40B4-BE49-F238E27FC236}">
                <a16:creationId xmlns:a16="http://schemas.microsoft.com/office/drawing/2014/main" id="{780CE56D-4D95-66C3-1022-6C36B9A0F150}"/>
              </a:ext>
            </a:extLst>
          </p:cNvPr>
          <p:cNvGrpSpPr>
            <a:grpSpLocks/>
          </p:cNvGrpSpPr>
          <p:nvPr/>
        </p:nvGrpSpPr>
        <p:grpSpPr bwMode="auto">
          <a:xfrm>
            <a:off x="8007350" y="1054100"/>
            <a:ext cx="2408238" cy="1611313"/>
            <a:chOff x="6156176" y="1054100"/>
            <a:chExt cx="2786063" cy="1611313"/>
          </a:xfrm>
        </p:grpSpPr>
        <p:sp>
          <p:nvSpPr>
            <p:cNvPr id="43117" name="Rectangle 15">
              <a:extLst>
                <a:ext uri="{FF2B5EF4-FFF2-40B4-BE49-F238E27FC236}">
                  <a16:creationId xmlns:a16="http://schemas.microsoft.com/office/drawing/2014/main" id="{9C72A2F0-4DDD-5678-A117-E519B249DF53}"/>
                </a:ext>
              </a:extLst>
            </p:cNvPr>
            <p:cNvSpPr>
              <a:spLocks noChangeArrowheads="1"/>
            </p:cNvSpPr>
            <p:nvPr/>
          </p:nvSpPr>
          <p:spPr bwMode="auto">
            <a:xfrm>
              <a:off x="6156176" y="2117725"/>
              <a:ext cx="27686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ja-JP" sz="2400">
                <a:latin typeface="Times New Roman" panose="02020603050405020304" pitchFamily="18" charset="0"/>
              </a:endParaRPr>
            </a:p>
          </p:txBody>
        </p:sp>
        <p:sp>
          <p:nvSpPr>
            <p:cNvPr id="43118" name="Rectangle 16">
              <a:extLst>
                <a:ext uri="{FF2B5EF4-FFF2-40B4-BE49-F238E27FC236}">
                  <a16:creationId xmlns:a16="http://schemas.microsoft.com/office/drawing/2014/main" id="{B67504F0-CE39-CF9A-0C44-DF80CCC41142}"/>
                </a:ext>
              </a:extLst>
            </p:cNvPr>
            <p:cNvSpPr>
              <a:spLocks noChangeArrowheads="1"/>
            </p:cNvSpPr>
            <p:nvPr/>
          </p:nvSpPr>
          <p:spPr bwMode="auto">
            <a:xfrm>
              <a:off x="6156176" y="1844675"/>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アドバイザー</a:t>
              </a:r>
            </a:p>
          </p:txBody>
        </p:sp>
        <p:sp>
          <p:nvSpPr>
            <p:cNvPr id="43119" name="Rectangle 17">
              <a:extLst>
                <a:ext uri="{FF2B5EF4-FFF2-40B4-BE49-F238E27FC236}">
                  <a16:creationId xmlns:a16="http://schemas.microsoft.com/office/drawing/2014/main" id="{0112C771-FE32-AA4B-4A11-0457661DBA68}"/>
                </a:ext>
              </a:extLst>
            </p:cNvPr>
            <p:cNvSpPr>
              <a:spLocks noChangeArrowheads="1"/>
            </p:cNvSpPr>
            <p:nvPr/>
          </p:nvSpPr>
          <p:spPr bwMode="auto">
            <a:xfrm>
              <a:off x="6173639" y="1341438"/>
              <a:ext cx="276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ja-JP" sz="2400">
                <a:latin typeface="Times New Roman" panose="02020603050405020304" pitchFamily="18" charset="0"/>
              </a:endParaRPr>
            </a:p>
          </p:txBody>
        </p:sp>
        <p:sp>
          <p:nvSpPr>
            <p:cNvPr id="43120" name="Rectangle 18">
              <a:extLst>
                <a:ext uri="{FF2B5EF4-FFF2-40B4-BE49-F238E27FC236}">
                  <a16:creationId xmlns:a16="http://schemas.microsoft.com/office/drawing/2014/main" id="{79E66C9A-1BA4-C3C6-4D8F-D99C85729126}"/>
                </a:ext>
              </a:extLst>
            </p:cNvPr>
            <p:cNvSpPr>
              <a:spLocks noChangeArrowheads="1"/>
            </p:cNvSpPr>
            <p:nvPr/>
          </p:nvSpPr>
          <p:spPr bwMode="auto">
            <a:xfrm>
              <a:off x="6156176" y="1054100"/>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チーフアドバイザー</a:t>
              </a:r>
            </a:p>
          </p:txBody>
        </p:sp>
        <p:sp>
          <p:nvSpPr>
            <p:cNvPr id="43121" name="Line 19">
              <a:extLst>
                <a:ext uri="{FF2B5EF4-FFF2-40B4-BE49-F238E27FC236}">
                  <a16:creationId xmlns:a16="http://schemas.microsoft.com/office/drawing/2014/main" id="{CFE7BBF8-FB4C-0BDE-A84E-86B3118A8B1E}"/>
                </a:ext>
              </a:extLst>
            </p:cNvPr>
            <p:cNvSpPr>
              <a:spLocks noChangeShapeType="1"/>
            </p:cNvSpPr>
            <p:nvPr/>
          </p:nvSpPr>
          <p:spPr bwMode="auto">
            <a:xfrm>
              <a:off x="6156176" y="1054100"/>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2" name="Line 20">
              <a:extLst>
                <a:ext uri="{FF2B5EF4-FFF2-40B4-BE49-F238E27FC236}">
                  <a16:creationId xmlns:a16="http://schemas.microsoft.com/office/drawing/2014/main" id="{E4098396-A18D-50C2-AFB7-17EC361C04A0}"/>
                </a:ext>
              </a:extLst>
            </p:cNvPr>
            <p:cNvSpPr>
              <a:spLocks noChangeShapeType="1"/>
            </p:cNvSpPr>
            <p:nvPr/>
          </p:nvSpPr>
          <p:spPr bwMode="auto">
            <a:xfrm>
              <a:off x="6156176" y="1327150"/>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3" name="Line 21">
              <a:extLst>
                <a:ext uri="{FF2B5EF4-FFF2-40B4-BE49-F238E27FC236}">
                  <a16:creationId xmlns:a16="http://schemas.microsoft.com/office/drawing/2014/main" id="{804F3B8B-B637-8418-CDE2-0C3C029B9175}"/>
                </a:ext>
              </a:extLst>
            </p:cNvPr>
            <p:cNvSpPr>
              <a:spLocks noChangeShapeType="1"/>
            </p:cNvSpPr>
            <p:nvPr/>
          </p:nvSpPr>
          <p:spPr bwMode="auto">
            <a:xfrm>
              <a:off x="6156176" y="184467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4" name="Line 22">
              <a:extLst>
                <a:ext uri="{FF2B5EF4-FFF2-40B4-BE49-F238E27FC236}">
                  <a16:creationId xmlns:a16="http://schemas.microsoft.com/office/drawing/2014/main" id="{0A6247B0-8088-0179-62B7-743D1FF2C1EF}"/>
                </a:ext>
              </a:extLst>
            </p:cNvPr>
            <p:cNvSpPr>
              <a:spLocks noChangeShapeType="1"/>
            </p:cNvSpPr>
            <p:nvPr/>
          </p:nvSpPr>
          <p:spPr bwMode="auto">
            <a:xfrm>
              <a:off x="6156176" y="211772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5" name="Line 23">
              <a:extLst>
                <a:ext uri="{FF2B5EF4-FFF2-40B4-BE49-F238E27FC236}">
                  <a16:creationId xmlns:a16="http://schemas.microsoft.com/office/drawing/2014/main" id="{EFD6E3FF-3990-6607-A4FF-DA86B1D2098D}"/>
                </a:ext>
              </a:extLst>
            </p:cNvPr>
            <p:cNvSpPr>
              <a:spLocks noChangeShapeType="1"/>
            </p:cNvSpPr>
            <p:nvPr/>
          </p:nvSpPr>
          <p:spPr bwMode="auto">
            <a:xfrm>
              <a:off x="6156176" y="2665413"/>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6" name="Line 24">
              <a:extLst>
                <a:ext uri="{FF2B5EF4-FFF2-40B4-BE49-F238E27FC236}">
                  <a16:creationId xmlns:a16="http://schemas.microsoft.com/office/drawing/2014/main" id="{2EC4116D-EA83-9638-F8CB-A920FF2D8FEA}"/>
                </a:ext>
              </a:extLst>
            </p:cNvPr>
            <p:cNvSpPr>
              <a:spLocks noChangeShapeType="1"/>
            </p:cNvSpPr>
            <p:nvPr/>
          </p:nvSpPr>
          <p:spPr bwMode="auto">
            <a:xfrm>
              <a:off x="61561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127" name="Line 25">
              <a:extLst>
                <a:ext uri="{FF2B5EF4-FFF2-40B4-BE49-F238E27FC236}">
                  <a16:creationId xmlns:a16="http://schemas.microsoft.com/office/drawing/2014/main" id="{C4D54E76-7445-73EE-E580-555A5D084C95}"/>
                </a:ext>
              </a:extLst>
            </p:cNvPr>
            <p:cNvSpPr>
              <a:spLocks noChangeShapeType="1"/>
            </p:cNvSpPr>
            <p:nvPr/>
          </p:nvSpPr>
          <p:spPr bwMode="auto">
            <a:xfrm>
              <a:off x="89247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a:extLst>
              <a:ext uri="{FF2B5EF4-FFF2-40B4-BE49-F238E27FC236}">
                <a16:creationId xmlns:a16="http://schemas.microsoft.com/office/drawing/2014/main" id="{67E98E59-1439-9237-765F-61EAFF46B58D}"/>
              </a:ext>
            </a:extLst>
          </p:cNvPr>
          <p:cNvSpPr txBox="1">
            <a:spLocks noChangeArrowheads="1"/>
          </p:cNvSpPr>
          <p:nvPr/>
        </p:nvSpPr>
        <p:spPr bwMode="auto">
          <a:xfrm>
            <a:off x="1735138"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　チェックシート（現状把握用）</a:t>
            </a:r>
          </a:p>
        </p:txBody>
      </p:sp>
      <p:graphicFrame>
        <p:nvGraphicFramePr>
          <p:cNvPr id="281603" name="Group 3">
            <a:extLst>
              <a:ext uri="{FF2B5EF4-FFF2-40B4-BE49-F238E27FC236}">
                <a16:creationId xmlns:a16="http://schemas.microsoft.com/office/drawing/2014/main" id="{4DCF081D-DC7F-60D3-D44E-50C1FDFA83DA}"/>
              </a:ext>
            </a:extLst>
          </p:cNvPr>
          <p:cNvGraphicFramePr>
            <a:graphicFrameLocks noGrp="1"/>
          </p:cNvGraphicFramePr>
          <p:nvPr/>
        </p:nvGraphicFramePr>
        <p:xfrm>
          <a:off x="1735138" y="850900"/>
          <a:ext cx="8651875" cy="5460999"/>
        </p:xfrm>
        <a:graphic>
          <a:graphicData uri="http://schemas.openxmlformats.org/drawingml/2006/table">
            <a:tbl>
              <a:tblPr/>
              <a:tblGrid>
                <a:gridCol w="1235075">
                  <a:extLst>
                    <a:ext uri="{9D8B030D-6E8A-4147-A177-3AD203B41FA5}">
                      <a16:colId xmlns:a16="http://schemas.microsoft.com/office/drawing/2014/main" val="20000"/>
                    </a:ext>
                  </a:extLst>
                </a:gridCol>
                <a:gridCol w="1085850">
                  <a:extLst>
                    <a:ext uri="{9D8B030D-6E8A-4147-A177-3AD203B41FA5}">
                      <a16:colId xmlns:a16="http://schemas.microsoft.com/office/drawing/2014/main" val="20001"/>
                    </a:ext>
                  </a:extLst>
                </a:gridCol>
                <a:gridCol w="1055687">
                  <a:extLst>
                    <a:ext uri="{9D8B030D-6E8A-4147-A177-3AD203B41FA5}">
                      <a16:colId xmlns:a16="http://schemas.microsoft.com/office/drawing/2014/main" val="20002"/>
                    </a:ext>
                  </a:extLst>
                </a:gridCol>
                <a:gridCol w="1054100">
                  <a:extLst>
                    <a:ext uri="{9D8B030D-6E8A-4147-A177-3AD203B41FA5}">
                      <a16:colId xmlns:a16="http://schemas.microsoft.com/office/drawing/2014/main" val="20003"/>
                    </a:ext>
                  </a:extLst>
                </a:gridCol>
                <a:gridCol w="1055688">
                  <a:extLst>
                    <a:ext uri="{9D8B030D-6E8A-4147-A177-3AD203B41FA5}">
                      <a16:colId xmlns:a16="http://schemas.microsoft.com/office/drawing/2014/main" val="20004"/>
                    </a:ext>
                  </a:extLst>
                </a:gridCol>
                <a:gridCol w="1125537">
                  <a:extLst>
                    <a:ext uri="{9D8B030D-6E8A-4147-A177-3AD203B41FA5}">
                      <a16:colId xmlns:a16="http://schemas.microsoft.com/office/drawing/2014/main" val="20005"/>
                    </a:ext>
                  </a:extLst>
                </a:gridCol>
                <a:gridCol w="1125538">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518140">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サイコロの出目の数</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41271">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5396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794">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826">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65079">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159">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76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10" marB="4571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0" marB="4571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45136" name="Line 80">
            <a:extLst>
              <a:ext uri="{FF2B5EF4-FFF2-40B4-BE49-F238E27FC236}">
                <a16:creationId xmlns:a16="http://schemas.microsoft.com/office/drawing/2014/main" id="{B974909E-7DF3-30B1-471A-B3CB7C76F6E4}"/>
              </a:ext>
            </a:extLst>
          </p:cNvPr>
          <p:cNvSpPr>
            <a:spLocks noChangeShapeType="1"/>
          </p:cNvSpPr>
          <p:nvPr/>
        </p:nvSpPr>
        <p:spPr bwMode="auto">
          <a:xfrm>
            <a:off x="1758950" y="863600"/>
            <a:ext cx="1241425"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45137" name="Text Box 81">
            <a:extLst>
              <a:ext uri="{FF2B5EF4-FFF2-40B4-BE49-F238E27FC236}">
                <a16:creationId xmlns:a16="http://schemas.microsoft.com/office/drawing/2014/main" id="{D16A624C-F51E-D37E-BB18-49BCDD5DB652}"/>
              </a:ext>
            </a:extLst>
          </p:cNvPr>
          <p:cNvSpPr txBox="1">
            <a:spLocks noChangeArrowheads="1"/>
          </p:cNvSpPr>
          <p:nvPr/>
        </p:nvSpPr>
        <p:spPr bwMode="auto">
          <a:xfrm>
            <a:off x="2438400" y="990600"/>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45138" name="Text Box 82">
            <a:extLst>
              <a:ext uri="{FF2B5EF4-FFF2-40B4-BE49-F238E27FC236}">
                <a16:creationId xmlns:a16="http://schemas.microsoft.com/office/drawing/2014/main" id="{8DCB5239-C6F5-B53C-A5C7-9BAF42B4BB29}"/>
              </a:ext>
            </a:extLst>
          </p:cNvPr>
          <p:cNvSpPr txBox="1">
            <a:spLocks noChangeArrowheads="1"/>
          </p:cNvSpPr>
          <p:nvPr/>
        </p:nvSpPr>
        <p:spPr bwMode="auto">
          <a:xfrm>
            <a:off x="1828800" y="1371600"/>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45139" name="Rectangle 83">
            <a:extLst>
              <a:ext uri="{FF2B5EF4-FFF2-40B4-BE49-F238E27FC236}">
                <a16:creationId xmlns:a16="http://schemas.microsoft.com/office/drawing/2014/main" id="{2810D7EC-F5A3-1C0E-59E5-BE3A6F5D2CEF}"/>
              </a:ext>
            </a:extLst>
          </p:cNvPr>
          <p:cNvSpPr>
            <a:spLocks noChangeArrowheads="1"/>
          </p:cNvSpPr>
          <p:nvPr/>
        </p:nvSpPr>
        <p:spPr bwMode="auto">
          <a:xfrm>
            <a:off x="8007350" y="520700"/>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500" b="0" u="sng"/>
              <a:t>Ｂコース：　　　　　グループ</a:t>
            </a:r>
          </a:p>
        </p:txBody>
      </p:sp>
      <p:sp>
        <p:nvSpPr>
          <p:cNvPr id="45140" name="Text Box 84">
            <a:extLst>
              <a:ext uri="{FF2B5EF4-FFF2-40B4-BE49-F238E27FC236}">
                <a16:creationId xmlns:a16="http://schemas.microsoft.com/office/drawing/2014/main" id="{5DAC1C74-5835-C816-7C4C-142A8AB9FC42}"/>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※グループで、２～３人が投げて、合計＝１００回のデータをとる。</a:t>
            </a:r>
          </a:p>
        </p:txBody>
      </p:sp>
      <p:sp>
        <p:nvSpPr>
          <p:cNvPr id="45141" name="Text Box 6">
            <a:extLst>
              <a:ext uri="{FF2B5EF4-FFF2-40B4-BE49-F238E27FC236}">
                <a16:creationId xmlns:a16="http://schemas.microsoft.com/office/drawing/2014/main" id="{F847E464-14DA-E6CB-5EDA-DFD5CF1735A3}"/>
              </a:ext>
            </a:extLst>
          </p:cNvPr>
          <p:cNvSpPr txBox="1">
            <a:spLocks noChangeArrowheads="1"/>
          </p:cNvSpPr>
          <p:nvPr/>
        </p:nvSpPr>
        <p:spPr bwMode="auto">
          <a:xfrm>
            <a:off x="1724025" y="106363"/>
            <a:ext cx="25431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ＢｺｰｽＧＤ記録用紙（発表資料２）</a:t>
            </a:r>
          </a:p>
        </p:txBody>
      </p:sp>
      <p:sp>
        <p:nvSpPr>
          <p:cNvPr id="45142" name="Text Box 114">
            <a:extLst>
              <a:ext uri="{FF2B5EF4-FFF2-40B4-BE49-F238E27FC236}">
                <a16:creationId xmlns:a16="http://schemas.microsoft.com/office/drawing/2014/main" id="{A3783BD2-26A0-510E-8117-FF5CE724F375}"/>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FB1CD23B-399A-BE60-ADE0-762A30CE4361}"/>
              </a:ext>
            </a:extLst>
          </p:cNvPr>
          <p:cNvSpPr>
            <a:spLocks noChangeArrowheads="1"/>
          </p:cNvSpPr>
          <p:nvPr/>
        </p:nvSpPr>
        <p:spPr bwMode="auto">
          <a:xfrm>
            <a:off x="2489200" y="968375"/>
            <a:ext cx="31400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＊検査結果を棒グラフで表す。</a:t>
            </a:r>
          </a:p>
        </p:txBody>
      </p:sp>
      <p:sp>
        <p:nvSpPr>
          <p:cNvPr id="46083" name="AutoShape 3">
            <a:extLst>
              <a:ext uri="{FF2B5EF4-FFF2-40B4-BE49-F238E27FC236}">
                <a16:creationId xmlns:a16="http://schemas.microsoft.com/office/drawing/2014/main" id="{0BE812D4-A048-C1D2-3338-18564CDD3655}"/>
              </a:ext>
            </a:extLst>
          </p:cNvPr>
          <p:cNvSpPr>
            <a:spLocks noChangeArrowheads="1"/>
          </p:cNvSpPr>
          <p:nvPr/>
        </p:nvSpPr>
        <p:spPr bwMode="auto">
          <a:xfrm>
            <a:off x="1804988" y="685800"/>
            <a:ext cx="8570912" cy="59785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6084" name="Rectangle 4">
            <a:extLst>
              <a:ext uri="{FF2B5EF4-FFF2-40B4-BE49-F238E27FC236}">
                <a16:creationId xmlns:a16="http://schemas.microsoft.com/office/drawing/2014/main" id="{6FAF1B0C-9A7C-CDBA-86D7-0B7F28E8E823}"/>
              </a:ext>
            </a:extLst>
          </p:cNvPr>
          <p:cNvSpPr>
            <a:spLocks noChangeArrowheads="1"/>
          </p:cNvSpPr>
          <p:nvPr/>
        </p:nvSpPr>
        <p:spPr bwMode="auto">
          <a:xfrm>
            <a:off x="7891463" y="968375"/>
            <a:ext cx="1968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＊目標値を決める。</a:t>
            </a:r>
          </a:p>
        </p:txBody>
      </p:sp>
      <p:sp>
        <p:nvSpPr>
          <p:cNvPr id="46085" name="Rectangle 5">
            <a:extLst>
              <a:ext uri="{FF2B5EF4-FFF2-40B4-BE49-F238E27FC236}">
                <a16:creationId xmlns:a16="http://schemas.microsoft.com/office/drawing/2014/main" id="{0626B398-6407-A0E4-A4FC-C4855A1C5EB0}"/>
              </a:ext>
            </a:extLst>
          </p:cNvPr>
          <p:cNvSpPr>
            <a:spLocks noChangeArrowheads="1"/>
          </p:cNvSpPr>
          <p:nvPr/>
        </p:nvSpPr>
        <p:spPr bwMode="auto">
          <a:xfrm>
            <a:off x="8277225" y="3810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46086" name="Text Box 6">
            <a:extLst>
              <a:ext uri="{FF2B5EF4-FFF2-40B4-BE49-F238E27FC236}">
                <a16:creationId xmlns:a16="http://schemas.microsoft.com/office/drawing/2014/main" id="{ED342422-3462-82E1-DC48-3B19847EA6B0}"/>
              </a:ext>
            </a:extLst>
          </p:cNvPr>
          <p:cNvSpPr txBox="1">
            <a:spLocks noChangeArrowheads="1"/>
          </p:cNvSpPr>
          <p:nvPr/>
        </p:nvSpPr>
        <p:spPr bwMode="auto">
          <a:xfrm>
            <a:off x="1724025" y="177800"/>
            <a:ext cx="2543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ＢｺｰｽＧＤ記録用紙（発表資料３）</a:t>
            </a:r>
          </a:p>
        </p:txBody>
      </p:sp>
      <p:sp>
        <p:nvSpPr>
          <p:cNvPr id="46087" name="AutoShape 7">
            <a:extLst>
              <a:ext uri="{FF2B5EF4-FFF2-40B4-BE49-F238E27FC236}">
                <a16:creationId xmlns:a16="http://schemas.microsoft.com/office/drawing/2014/main" id="{7A2543AC-2695-BD60-92C7-800A607410C4}"/>
              </a:ext>
            </a:extLst>
          </p:cNvPr>
          <p:cNvSpPr>
            <a:spLocks noChangeArrowheads="1"/>
          </p:cNvSpPr>
          <p:nvPr/>
        </p:nvSpPr>
        <p:spPr bwMode="auto">
          <a:xfrm>
            <a:off x="2016125" y="457200"/>
            <a:ext cx="3394075"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現状の把握と目標設定</a:t>
            </a:r>
          </a:p>
        </p:txBody>
      </p:sp>
      <p:sp>
        <p:nvSpPr>
          <p:cNvPr id="46088" name="Rectangle 8">
            <a:extLst>
              <a:ext uri="{FF2B5EF4-FFF2-40B4-BE49-F238E27FC236}">
                <a16:creationId xmlns:a16="http://schemas.microsoft.com/office/drawing/2014/main" id="{5775F174-7EBA-EA35-518B-7673F75DB9C8}"/>
              </a:ext>
            </a:extLst>
          </p:cNvPr>
          <p:cNvSpPr>
            <a:spLocks noChangeArrowheads="1"/>
          </p:cNvSpPr>
          <p:nvPr/>
        </p:nvSpPr>
        <p:spPr bwMode="auto">
          <a:xfrm>
            <a:off x="2484438" y="1196975"/>
            <a:ext cx="1968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500"/>
              <a:t>＊規格と比較する。</a:t>
            </a:r>
          </a:p>
        </p:txBody>
      </p:sp>
      <p:sp>
        <p:nvSpPr>
          <p:cNvPr id="46089" name="Text Box 114">
            <a:extLst>
              <a:ext uri="{FF2B5EF4-FFF2-40B4-BE49-F238E27FC236}">
                <a16:creationId xmlns:a16="http://schemas.microsoft.com/office/drawing/2014/main" id="{70A987CC-AADB-DC6D-AA58-5186BF03165D}"/>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14A18800-17E7-7BA9-457C-79756053C2EF}"/>
              </a:ext>
            </a:extLst>
          </p:cNvPr>
          <p:cNvSpPr>
            <a:spLocks noChangeArrowheads="1"/>
          </p:cNvSpPr>
          <p:nvPr/>
        </p:nvSpPr>
        <p:spPr bwMode="auto">
          <a:xfrm>
            <a:off x="4478338" y="762000"/>
            <a:ext cx="309721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＊特性要因図を使って要因を絞り込む</a:t>
            </a:r>
          </a:p>
        </p:txBody>
      </p:sp>
      <p:sp>
        <p:nvSpPr>
          <p:cNvPr id="48131" name="AutoShape 3">
            <a:extLst>
              <a:ext uri="{FF2B5EF4-FFF2-40B4-BE49-F238E27FC236}">
                <a16:creationId xmlns:a16="http://schemas.microsoft.com/office/drawing/2014/main" id="{308ED8A6-24A7-0EA2-C1FB-CCDAAE272581}"/>
              </a:ext>
            </a:extLst>
          </p:cNvPr>
          <p:cNvSpPr>
            <a:spLocks noChangeArrowheads="1"/>
          </p:cNvSpPr>
          <p:nvPr/>
        </p:nvSpPr>
        <p:spPr bwMode="auto">
          <a:xfrm>
            <a:off x="1674813" y="762000"/>
            <a:ext cx="8842375" cy="59451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8132" name="AutoShape 4">
            <a:extLst>
              <a:ext uri="{FF2B5EF4-FFF2-40B4-BE49-F238E27FC236}">
                <a16:creationId xmlns:a16="http://schemas.microsoft.com/office/drawing/2014/main" id="{BF3DDF8B-AACF-CE64-4718-F5D89A9C39F2}"/>
              </a:ext>
            </a:extLst>
          </p:cNvPr>
          <p:cNvSpPr>
            <a:spLocks noChangeArrowheads="1"/>
          </p:cNvSpPr>
          <p:nvPr/>
        </p:nvSpPr>
        <p:spPr bwMode="auto">
          <a:xfrm>
            <a:off x="2085975" y="533400"/>
            <a:ext cx="2347913"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要因の解析</a:t>
            </a:r>
          </a:p>
        </p:txBody>
      </p:sp>
      <p:sp>
        <p:nvSpPr>
          <p:cNvPr id="48133" name="Rectangle 5">
            <a:extLst>
              <a:ext uri="{FF2B5EF4-FFF2-40B4-BE49-F238E27FC236}">
                <a16:creationId xmlns:a16="http://schemas.microsoft.com/office/drawing/2014/main" id="{4C974222-BEBF-61C6-1023-6C088F0872FA}"/>
              </a:ext>
            </a:extLst>
          </p:cNvPr>
          <p:cNvSpPr>
            <a:spLocks noChangeArrowheads="1"/>
          </p:cNvSpPr>
          <p:nvPr/>
        </p:nvSpPr>
        <p:spPr bwMode="auto">
          <a:xfrm>
            <a:off x="8277225" y="4572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48134" name="Text Box 6">
            <a:extLst>
              <a:ext uri="{FF2B5EF4-FFF2-40B4-BE49-F238E27FC236}">
                <a16:creationId xmlns:a16="http://schemas.microsoft.com/office/drawing/2014/main" id="{46E1826D-231A-C2B9-FD8E-DED49331CEDD}"/>
              </a:ext>
            </a:extLst>
          </p:cNvPr>
          <p:cNvSpPr txBox="1">
            <a:spLocks noChangeArrowheads="1"/>
          </p:cNvSpPr>
          <p:nvPr/>
        </p:nvSpPr>
        <p:spPr bwMode="auto">
          <a:xfrm>
            <a:off x="1724025" y="177800"/>
            <a:ext cx="2543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ＢｺｰｽＧＤ記録用紙（発表資料４）</a:t>
            </a:r>
          </a:p>
        </p:txBody>
      </p:sp>
      <p:sp>
        <p:nvSpPr>
          <p:cNvPr id="48135" name="Rectangle 8">
            <a:extLst>
              <a:ext uri="{FF2B5EF4-FFF2-40B4-BE49-F238E27FC236}">
                <a16:creationId xmlns:a16="http://schemas.microsoft.com/office/drawing/2014/main" id="{6BBE5CB7-F1C7-E25E-FC8B-C7434DD911C5}"/>
              </a:ext>
            </a:extLst>
          </p:cNvPr>
          <p:cNvSpPr>
            <a:spLocks noChangeArrowheads="1"/>
          </p:cNvSpPr>
          <p:nvPr/>
        </p:nvSpPr>
        <p:spPr bwMode="auto">
          <a:xfrm>
            <a:off x="9296400" y="1447800"/>
            <a:ext cx="914400" cy="4953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48136" name="Line 9">
            <a:extLst>
              <a:ext uri="{FF2B5EF4-FFF2-40B4-BE49-F238E27FC236}">
                <a16:creationId xmlns:a16="http://schemas.microsoft.com/office/drawing/2014/main" id="{18E30B16-BB1D-6FB4-C6A7-9BDFCFF0CF6E}"/>
              </a:ext>
            </a:extLst>
          </p:cNvPr>
          <p:cNvSpPr>
            <a:spLocks noChangeShapeType="1"/>
          </p:cNvSpPr>
          <p:nvPr/>
        </p:nvSpPr>
        <p:spPr bwMode="auto">
          <a:xfrm>
            <a:off x="2057400" y="3886200"/>
            <a:ext cx="7162800" cy="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48137" name="Text Box 114">
            <a:extLst>
              <a:ext uri="{FF2B5EF4-FFF2-40B4-BE49-F238E27FC236}">
                <a16:creationId xmlns:a16="http://schemas.microsoft.com/office/drawing/2014/main" id="{479AB2BD-3C18-D58B-5A69-47092B1D3A77}"/>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EFAB911F-8F5B-9223-20FC-6B3C1410B6A7}"/>
              </a:ext>
            </a:extLst>
          </p:cNvPr>
          <p:cNvSpPr>
            <a:spLocks noChangeArrowheads="1"/>
          </p:cNvSpPr>
          <p:nvPr/>
        </p:nvSpPr>
        <p:spPr bwMode="auto">
          <a:xfrm>
            <a:off x="2041525" y="981075"/>
            <a:ext cx="45878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＊系統図法・マトリックス図法を使って対策立案、検討</a:t>
            </a:r>
          </a:p>
        </p:txBody>
      </p:sp>
      <p:sp>
        <p:nvSpPr>
          <p:cNvPr id="50179" name="AutoShape 3">
            <a:extLst>
              <a:ext uri="{FF2B5EF4-FFF2-40B4-BE49-F238E27FC236}">
                <a16:creationId xmlns:a16="http://schemas.microsoft.com/office/drawing/2014/main" id="{91A6AF26-165E-89B4-B87E-81716618DE1B}"/>
              </a:ext>
            </a:extLst>
          </p:cNvPr>
          <p:cNvSpPr>
            <a:spLocks noChangeArrowheads="1"/>
          </p:cNvSpPr>
          <p:nvPr/>
        </p:nvSpPr>
        <p:spPr bwMode="auto">
          <a:xfrm>
            <a:off x="1674813" y="685800"/>
            <a:ext cx="8840787" cy="60213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0180" name="AutoShape 4">
            <a:extLst>
              <a:ext uri="{FF2B5EF4-FFF2-40B4-BE49-F238E27FC236}">
                <a16:creationId xmlns:a16="http://schemas.microsoft.com/office/drawing/2014/main" id="{43A37FE8-7CDC-18FE-89E6-4C1488F1AEAF}"/>
              </a:ext>
            </a:extLst>
          </p:cNvPr>
          <p:cNvSpPr>
            <a:spLocks noChangeArrowheads="1"/>
          </p:cNvSpPr>
          <p:nvPr/>
        </p:nvSpPr>
        <p:spPr bwMode="auto">
          <a:xfrm>
            <a:off x="2085975" y="457200"/>
            <a:ext cx="3895725" cy="454025"/>
          </a:xfrm>
          <a:prstGeom prst="roundRect">
            <a:avLst>
              <a:gd name="adj" fmla="val 16657"/>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対策の立案・検討と実施</a:t>
            </a:r>
          </a:p>
        </p:txBody>
      </p:sp>
      <p:sp>
        <p:nvSpPr>
          <p:cNvPr id="50181" name="Rectangle 5">
            <a:extLst>
              <a:ext uri="{FF2B5EF4-FFF2-40B4-BE49-F238E27FC236}">
                <a16:creationId xmlns:a16="http://schemas.microsoft.com/office/drawing/2014/main" id="{119CD3CC-E619-1DBF-7EC9-F0450501C3A8}"/>
              </a:ext>
            </a:extLst>
          </p:cNvPr>
          <p:cNvSpPr>
            <a:spLocks noChangeArrowheads="1"/>
          </p:cNvSpPr>
          <p:nvPr/>
        </p:nvSpPr>
        <p:spPr bwMode="auto">
          <a:xfrm>
            <a:off x="8277225" y="3556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0182" name="Text Box 6">
            <a:extLst>
              <a:ext uri="{FF2B5EF4-FFF2-40B4-BE49-F238E27FC236}">
                <a16:creationId xmlns:a16="http://schemas.microsoft.com/office/drawing/2014/main" id="{5342A8B3-8552-D0E7-A6C3-4A118CBE5105}"/>
              </a:ext>
            </a:extLst>
          </p:cNvPr>
          <p:cNvSpPr txBox="1">
            <a:spLocks noChangeArrowheads="1"/>
          </p:cNvSpPr>
          <p:nvPr/>
        </p:nvSpPr>
        <p:spPr bwMode="auto">
          <a:xfrm>
            <a:off x="1724025" y="177800"/>
            <a:ext cx="261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ＢｺｰｽＧＤ記録用紙（発表資料５）</a:t>
            </a:r>
          </a:p>
        </p:txBody>
      </p:sp>
      <p:sp>
        <p:nvSpPr>
          <p:cNvPr id="50183" name="Text Box 7">
            <a:extLst>
              <a:ext uri="{FF2B5EF4-FFF2-40B4-BE49-F238E27FC236}">
                <a16:creationId xmlns:a16="http://schemas.microsoft.com/office/drawing/2014/main" id="{29DB842F-1139-084C-322F-1E4BDD611FC1}"/>
              </a:ext>
            </a:extLst>
          </p:cNvPr>
          <p:cNvSpPr txBox="1">
            <a:spLocks noChangeArrowheads="1"/>
          </p:cNvSpPr>
          <p:nvPr/>
        </p:nvSpPr>
        <p:spPr bwMode="auto">
          <a:xfrm>
            <a:off x="6459538" y="914400"/>
            <a:ext cx="2913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＊アイデアをたくさん出す</a:t>
            </a:r>
          </a:p>
        </p:txBody>
      </p:sp>
      <p:sp>
        <p:nvSpPr>
          <p:cNvPr id="50184" name="Rectangle 6">
            <a:extLst>
              <a:ext uri="{FF2B5EF4-FFF2-40B4-BE49-F238E27FC236}">
                <a16:creationId xmlns:a16="http://schemas.microsoft.com/office/drawing/2014/main" id="{678B9798-63E4-7D1B-936B-B28CA21FBED0}"/>
              </a:ext>
            </a:extLst>
          </p:cNvPr>
          <p:cNvSpPr>
            <a:spLocks noChangeArrowheads="1"/>
          </p:cNvSpPr>
          <p:nvPr/>
        </p:nvSpPr>
        <p:spPr bwMode="auto">
          <a:xfrm>
            <a:off x="1828800" y="1676400"/>
            <a:ext cx="609600" cy="4724400"/>
          </a:xfrm>
          <a:prstGeom prst="rect">
            <a:avLst/>
          </a:prstGeom>
          <a:solidFill>
            <a:schemeClr val="bg1"/>
          </a:solidFill>
          <a:ln w="38100" cmpd="dbl">
            <a:solidFill>
              <a:schemeClr val="tx1"/>
            </a:solidFill>
            <a:miter lim="800000"/>
            <a:headEnd/>
            <a:tailEnd/>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b="0">
              <a:latin typeface="Times New Roman" panose="02020603050405020304" pitchFamily="18" charset="0"/>
            </a:endParaRPr>
          </a:p>
        </p:txBody>
      </p:sp>
      <p:sp>
        <p:nvSpPr>
          <p:cNvPr id="50185" name="Rectangle 43">
            <a:extLst>
              <a:ext uri="{FF2B5EF4-FFF2-40B4-BE49-F238E27FC236}">
                <a16:creationId xmlns:a16="http://schemas.microsoft.com/office/drawing/2014/main" id="{DBFF237F-6135-AC13-AEAB-9040B3C36F87}"/>
              </a:ext>
            </a:extLst>
          </p:cNvPr>
          <p:cNvSpPr>
            <a:spLocks noChangeArrowheads="1"/>
          </p:cNvSpPr>
          <p:nvPr/>
        </p:nvSpPr>
        <p:spPr bwMode="auto">
          <a:xfrm>
            <a:off x="3114675" y="1295400"/>
            <a:ext cx="533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１次</a:t>
            </a:r>
          </a:p>
        </p:txBody>
      </p:sp>
      <p:sp>
        <p:nvSpPr>
          <p:cNvPr id="50186" name="Rectangle 44">
            <a:extLst>
              <a:ext uri="{FF2B5EF4-FFF2-40B4-BE49-F238E27FC236}">
                <a16:creationId xmlns:a16="http://schemas.microsoft.com/office/drawing/2014/main" id="{F32BB7B4-427A-02B3-1E5B-F521BBF25374}"/>
              </a:ext>
            </a:extLst>
          </p:cNvPr>
          <p:cNvSpPr>
            <a:spLocks noChangeArrowheads="1"/>
          </p:cNvSpPr>
          <p:nvPr/>
        </p:nvSpPr>
        <p:spPr bwMode="auto">
          <a:xfrm>
            <a:off x="4583113" y="1295400"/>
            <a:ext cx="533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２次</a:t>
            </a:r>
          </a:p>
        </p:txBody>
      </p:sp>
      <p:sp>
        <p:nvSpPr>
          <p:cNvPr id="50187" name="Line 12">
            <a:extLst>
              <a:ext uri="{FF2B5EF4-FFF2-40B4-BE49-F238E27FC236}">
                <a16:creationId xmlns:a16="http://schemas.microsoft.com/office/drawing/2014/main" id="{C11899FF-0D46-9A1B-4123-5AFA00892A70}"/>
              </a:ext>
            </a:extLst>
          </p:cNvPr>
          <p:cNvSpPr>
            <a:spLocks noChangeShapeType="1"/>
          </p:cNvSpPr>
          <p:nvPr/>
        </p:nvSpPr>
        <p:spPr bwMode="auto">
          <a:xfrm>
            <a:off x="2438400" y="3962400"/>
            <a:ext cx="381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nvGrpSpPr>
          <p:cNvPr id="50188" name="Group 13">
            <a:extLst>
              <a:ext uri="{FF2B5EF4-FFF2-40B4-BE49-F238E27FC236}">
                <a16:creationId xmlns:a16="http://schemas.microsoft.com/office/drawing/2014/main" id="{F258D5E0-C3E4-4148-C04C-B4A5D2DAC5FF}"/>
              </a:ext>
            </a:extLst>
          </p:cNvPr>
          <p:cNvGrpSpPr>
            <a:grpSpLocks/>
          </p:cNvGrpSpPr>
          <p:nvPr/>
        </p:nvGrpSpPr>
        <p:grpSpPr bwMode="auto">
          <a:xfrm>
            <a:off x="5867400" y="1066800"/>
            <a:ext cx="4572000" cy="5562600"/>
            <a:chOff x="3216" y="624"/>
            <a:chExt cx="2880" cy="3504"/>
          </a:xfrm>
        </p:grpSpPr>
        <p:sp>
          <p:nvSpPr>
            <p:cNvPr id="50190" name="Rectangle 2">
              <a:extLst>
                <a:ext uri="{FF2B5EF4-FFF2-40B4-BE49-F238E27FC236}">
                  <a16:creationId xmlns:a16="http://schemas.microsoft.com/office/drawing/2014/main" id="{DB75545E-B867-C75E-5A52-F842C7C62D38}"/>
                </a:ext>
              </a:extLst>
            </p:cNvPr>
            <p:cNvSpPr>
              <a:spLocks noChangeArrowheads="1"/>
            </p:cNvSpPr>
            <p:nvPr/>
          </p:nvSpPr>
          <p:spPr bwMode="auto">
            <a:xfrm>
              <a:off x="4944" y="624"/>
              <a:ext cx="1056"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latin typeface="Times New Roman" panose="02020603050405020304" pitchFamily="18" charset="0"/>
                </a:rPr>
                <a:t>◎3点　 ○2点　△1点</a:t>
              </a:r>
            </a:p>
          </p:txBody>
        </p:sp>
        <p:sp>
          <p:nvSpPr>
            <p:cNvPr id="50191" name="Rectangle 21">
              <a:extLst>
                <a:ext uri="{FF2B5EF4-FFF2-40B4-BE49-F238E27FC236}">
                  <a16:creationId xmlns:a16="http://schemas.microsoft.com/office/drawing/2014/main" id="{8BD42C2E-0791-3532-E816-6366582005D0}"/>
                </a:ext>
              </a:extLst>
            </p:cNvPr>
            <p:cNvSpPr>
              <a:spLocks noChangeArrowheads="1"/>
            </p:cNvSpPr>
            <p:nvPr/>
          </p:nvSpPr>
          <p:spPr bwMode="auto">
            <a:xfrm>
              <a:off x="3216" y="961"/>
              <a:ext cx="2880" cy="316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2400" b="0">
                <a:latin typeface="Times New Roman" panose="02020603050405020304" pitchFamily="18" charset="0"/>
              </a:endParaRPr>
            </a:p>
          </p:txBody>
        </p:sp>
        <p:sp>
          <p:nvSpPr>
            <p:cNvPr id="50192" name="Line 22">
              <a:extLst>
                <a:ext uri="{FF2B5EF4-FFF2-40B4-BE49-F238E27FC236}">
                  <a16:creationId xmlns:a16="http://schemas.microsoft.com/office/drawing/2014/main" id="{0AA22932-1ADE-BC13-F372-FDAAE3C57D80}"/>
                </a:ext>
              </a:extLst>
            </p:cNvPr>
            <p:cNvSpPr>
              <a:spLocks noChangeShapeType="1"/>
            </p:cNvSpPr>
            <p:nvPr/>
          </p:nvSpPr>
          <p:spPr bwMode="auto">
            <a:xfrm>
              <a:off x="3216" y="1248"/>
              <a:ext cx="2880" cy="0"/>
            </a:xfrm>
            <a:prstGeom prst="line">
              <a:avLst/>
            </a:prstGeom>
            <a:noFill/>
            <a:ln w="38100" cmpd="dbl">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3" name="Line 23">
              <a:extLst>
                <a:ext uri="{FF2B5EF4-FFF2-40B4-BE49-F238E27FC236}">
                  <a16:creationId xmlns:a16="http://schemas.microsoft.com/office/drawing/2014/main" id="{F32C8DE6-77BF-7CBF-5DFB-D951BD58A610}"/>
                </a:ext>
              </a:extLst>
            </p:cNvPr>
            <p:cNvSpPr>
              <a:spLocks noChangeShapeType="1"/>
            </p:cNvSpPr>
            <p:nvPr/>
          </p:nvSpPr>
          <p:spPr bwMode="auto">
            <a:xfrm>
              <a:off x="3216" y="1536"/>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4" name="Line 24">
              <a:extLst>
                <a:ext uri="{FF2B5EF4-FFF2-40B4-BE49-F238E27FC236}">
                  <a16:creationId xmlns:a16="http://schemas.microsoft.com/office/drawing/2014/main" id="{82AE4EE3-0322-6761-C9CE-E24487F6002F}"/>
                </a:ext>
              </a:extLst>
            </p:cNvPr>
            <p:cNvSpPr>
              <a:spLocks noChangeShapeType="1"/>
            </p:cNvSpPr>
            <p:nvPr/>
          </p:nvSpPr>
          <p:spPr bwMode="auto">
            <a:xfrm>
              <a:off x="3216" y="1824"/>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5" name="Line 25">
              <a:extLst>
                <a:ext uri="{FF2B5EF4-FFF2-40B4-BE49-F238E27FC236}">
                  <a16:creationId xmlns:a16="http://schemas.microsoft.com/office/drawing/2014/main" id="{A5EB4766-4EB2-64EE-C764-DD6714C9C95D}"/>
                </a:ext>
              </a:extLst>
            </p:cNvPr>
            <p:cNvSpPr>
              <a:spLocks noChangeShapeType="1"/>
            </p:cNvSpPr>
            <p:nvPr/>
          </p:nvSpPr>
          <p:spPr bwMode="auto">
            <a:xfrm>
              <a:off x="3216" y="2112"/>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6" name="Line 26">
              <a:extLst>
                <a:ext uri="{FF2B5EF4-FFF2-40B4-BE49-F238E27FC236}">
                  <a16:creationId xmlns:a16="http://schemas.microsoft.com/office/drawing/2014/main" id="{7BC75D24-D52D-B46A-E182-69459546934D}"/>
                </a:ext>
              </a:extLst>
            </p:cNvPr>
            <p:cNvSpPr>
              <a:spLocks noChangeShapeType="1"/>
            </p:cNvSpPr>
            <p:nvPr/>
          </p:nvSpPr>
          <p:spPr bwMode="auto">
            <a:xfrm>
              <a:off x="3216" y="2400"/>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7" name="Line 27">
              <a:extLst>
                <a:ext uri="{FF2B5EF4-FFF2-40B4-BE49-F238E27FC236}">
                  <a16:creationId xmlns:a16="http://schemas.microsoft.com/office/drawing/2014/main" id="{B9D9A665-79D3-D554-963F-87CEB163AD73}"/>
                </a:ext>
              </a:extLst>
            </p:cNvPr>
            <p:cNvSpPr>
              <a:spLocks noChangeShapeType="1"/>
            </p:cNvSpPr>
            <p:nvPr/>
          </p:nvSpPr>
          <p:spPr bwMode="auto">
            <a:xfrm>
              <a:off x="3216" y="2688"/>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8" name="Line 28">
              <a:extLst>
                <a:ext uri="{FF2B5EF4-FFF2-40B4-BE49-F238E27FC236}">
                  <a16:creationId xmlns:a16="http://schemas.microsoft.com/office/drawing/2014/main" id="{8D84914F-E721-48F6-D84E-329CE85E55B8}"/>
                </a:ext>
              </a:extLst>
            </p:cNvPr>
            <p:cNvSpPr>
              <a:spLocks noChangeShapeType="1"/>
            </p:cNvSpPr>
            <p:nvPr/>
          </p:nvSpPr>
          <p:spPr bwMode="auto">
            <a:xfrm>
              <a:off x="3216" y="2976"/>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199" name="Line 29">
              <a:extLst>
                <a:ext uri="{FF2B5EF4-FFF2-40B4-BE49-F238E27FC236}">
                  <a16:creationId xmlns:a16="http://schemas.microsoft.com/office/drawing/2014/main" id="{904BA2D9-27A2-630C-01EC-D46D624D9297}"/>
                </a:ext>
              </a:extLst>
            </p:cNvPr>
            <p:cNvSpPr>
              <a:spLocks noChangeShapeType="1"/>
            </p:cNvSpPr>
            <p:nvPr/>
          </p:nvSpPr>
          <p:spPr bwMode="auto">
            <a:xfrm>
              <a:off x="3216" y="3264"/>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0" name="Line 30">
              <a:extLst>
                <a:ext uri="{FF2B5EF4-FFF2-40B4-BE49-F238E27FC236}">
                  <a16:creationId xmlns:a16="http://schemas.microsoft.com/office/drawing/2014/main" id="{8CD2109A-E6FA-0AF9-6263-E9F6C17994D7}"/>
                </a:ext>
              </a:extLst>
            </p:cNvPr>
            <p:cNvSpPr>
              <a:spLocks noChangeShapeType="1"/>
            </p:cNvSpPr>
            <p:nvPr/>
          </p:nvSpPr>
          <p:spPr bwMode="auto">
            <a:xfrm>
              <a:off x="4944"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1" name="Line 31">
              <a:extLst>
                <a:ext uri="{FF2B5EF4-FFF2-40B4-BE49-F238E27FC236}">
                  <a16:creationId xmlns:a16="http://schemas.microsoft.com/office/drawing/2014/main" id="{F290309C-CED1-0BE5-30C2-0AEFAA9FDD29}"/>
                </a:ext>
              </a:extLst>
            </p:cNvPr>
            <p:cNvSpPr>
              <a:spLocks noChangeShapeType="1"/>
            </p:cNvSpPr>
            <p:nvPr/>
          </p:nvSpPr>
          <p:spPr bwMode="auto">
            <a:xfrm>
              <a:off x="5232"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2" name="Line 32">
              <a:extLst>
                <a:ext uri="{FF2B5EF4-FFF2-40B4-BE49-F238E27FC236}">
                  <a16:creationId xmlns:a16="http://schemas.microsoft.com/office/drawing/2014/main" id="{EB845264-BE8C-4F59-557B-EE3BEE56AA33}"/>
                </a:ext>
              </a:extLst>
            </p:cNvPr>
            <p:cNvSpPr>
              <a:spLocks noChangeShapeType="1"/>
            </p:cNvSpPr>
            <p:nvPr/>
          </p:nvSpPr>
          <p:spPr bwMode="auto">
            <a:xfrm>
              <a:off x="5520" y="961"/>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3" name="Line 36">
              <a:extLst>
                <a:ext uri="{FF2B5EF4-FFF2-40B4-BE49-F238E27FC236}">
                  <a16:creationId xmlns:a16="http://schemas.microsoft.com/office/drawing/2014/main" id="{EDFE1050-DC46-A1A4-EFF0-9C1BA6E7B8CE}"/>
                </a:ext>
              </a:extLst>
            </p:cNvPr>
            <p:cNvSpPr>
              <a:spLocks noChangeShapeType="1"/>
            </p:cNvSpPr>
            <p:nvPr/>
          </p:nvSpPr>
          <p:spPr bwMode="auto">
            <a:xfrm>
              <a:off x="3216" y="3552"/>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4" name="Line 37">
              <a:extLst>
                <a:ext uri="{FF2B5EF4-FFF2-40B4-BE49-F238E27FC236}">
                  <a16:creationId xmlns:a16="http://schemas.microsoft.com/office/drawing/2014/main" id="{159F1568-A931-7F9C-5666-9116B98C53E9}"/>
                </a:ext>
              </a:extLst>
            </p:cNvPr>
            <p:cNvSpPr>
              <a:spLocks noChangeShapeType="1"/>
            </p:cNvSpPr>
            <p:nvPr/>
          </p:nvSpPr>
          <p:spPr bwMode="auto">
            <a:xfrm>
              <a:off x="3216" y="3840"/>
              <a:ext cx="288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0205" name="Line 32">
              <a:extLst>
                <a:ext uri="{FF2B5EF4-FFF2-40B4-BE49-F238E27FC236}">
                  <a16:creationId xmlns:a16="http://schemas.microsoft.com/office/drawing/2014/main" id="{9FABAE1B-4595-20B8-B353-2A900981F861}"/>
                </a:ext>
              </a:extLst>
            </p:cNvPr>
            <p:cNvSpPr>
              <a:spLocks noChangeShapeType="1"/>
            </p:cNvSpPr>
            <p:nvPr/>
          </p:nvSpPr>
          <p:spPr bwMode="auto">
            <a:xfrm>
              <a:off x="5816" y="960"/>
              <a:ext cx="0" cy="316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grpSp>
      <p:sp>
        <p:nvSpPr>
          <p:cNvPr id="50189" name="Text Box 114">
            <a:extLst>
              <a:ext uri="{FF2B5EF4-FFF2-40B4-BE49-F238E27FC236}">
                <a16:creationId xmlns:a16="http://schemas.microsoft.com/office/drawing/2014/main" id="{7D4A8659-B16B-0F7F-16C9-B766DCF8C54B}"/>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a:extLst>
              <a:ext uri="{FF2B5EF4-FFF2-40B4-BE49-F238E27FC236}">
                <a16:creationId xmlns:a16="http://schemas.microsoft.com/office/drawing/2014/main" id="{B344473A-D6C2-53C8-2ACC-2B35B44106AB}"/>
              </a:ext>
            </a:extLst>
          </p:cNvPr>
          <p:cNvSpPr txBox="1">
            <a:spLocks noChangeArrowheads="1"/>
          </p:cNvSpPr>
          <p:nvPr/>
        </p:nvSpPr>
        <p:spPr bwMode="auto">
          <a:xfrm>
            <a:off x="1711325"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チェックシート（効果確認用）</a:t>
            </a:r>
          </a:p>
        </p:txBody>
      </p:sp>
      <p:graphicFrame>
        <p:nvGraphicFramePr>
          <p:cNvPr id="82947" name="Group 3">
            <a:extLst>
              <a:ext uri="{FF2B5EF4-FFF2-40B4-BE49-F238E27FC236}">
                <a16:creationId xmlns:a16="http://schemas.microsoft.com/office/drawing/2014/main" id="{281CE6BA-6D18-5F48-E534-E0540B23195B}"/>
              </a:ext>
            </a:extLst>
          </p:cNvPr>
          <p:cNvGraphicFramePr>
            <a:graphicFrameLocks noGrp="1"/>
          </p:cNvGraphicFramePr>
          <p:nvPr/>
        </p:nvGraphicFramePr>
        <p:xfrm>
          <a:off x="1735138" y="850900"/>
          <a:ext cx="8651875" cy="5386387"/>
        </p:xfrm>
        <a:graphic>
          <a:graphicData uri="http://schemas.openxmlformats.org/drawingml/2006/table">
            <a:tbl>
              <a:tblPr/>
              <a:tblGrid>
                <a:gridCol w="1235075">
                  <a:extLst>
                    <a:ext uri="{9D8B030D-6E8A-4147-A177-3AD203B41FA5}">
                      <a16:colId xmlns:a16="http://schemas.microsoft.com/office/drawing/2014/main" val="20000"/>
                    </a:ext>
                  </a:extLst>
                </a:gridCol>
                <a:gridCol w="1085850">
                  <a:extLst>
                    <a:ext uri="{9D8B030D-6E8A-4147-A177-3AD203B41FA5}">
                      <a16:colId xmlns:a16="http://schemas.microsoft.com/office/drawing/2014/main" val="20001"/>
                    </a:ext>
                  </a:extLst>
                </a:gridCol>
                <a:gridCol w="1055687">
                  <a:extLst>
                    <a:ext uri="{9D8B030D-6E8A-4147-A177-3AD203B41FA5}">
                      <a16:colId xmlns:a16="http://schemas.microsoft.com/office/drawing/2014/main" val="20002"/>
                    </a:ext>
                  </a:extLst>
                </a:gridCol>
                <a:gridCol w="1054100">
                  <a:extLst>
                    <a:ext uri="{9D8B030D-6E8A-4147-A177-3AD203B41FA5}">
                      <a16:colId xmlns:a16="http://schemas.microsoft.com/office/drawing/2014/main" val="20003"/>
                    </a:ext>
                  </a:extLst>
                </a:gridCol>
                <a:gridCol w="1055688">
                  <a:extLst>
                    <a:ext uri="{9D8B030D-6E8A-4147-A177-3AD203B41FA5}">
                      <a16:colId xmlns:a16="http://schemas.microsoft.com/office/drawing/2014/main" val="20004"/>
                    </a:ext>
                  </a:extLst>
                </a:gridCol>
                <a:gridCol w="1125537">
                  <a:extLst>
                    <a:ext uri="{9D8B030D-6E8A-4147-A177-3AD203B41FA5}">
                      <a16:colId xmlns:a16="http://schemas.microsoft.com/office/drawing/2014/main" val="20005"/>
                    </a:ext>
                  </a:extLst>
                </a:gridCol>
                <a:gridCol w="1125538">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518195">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サイコロの出目の数</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26" marB="45726"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18195">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26" marB="45726"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vMerge="1">
                  <a:txBody>
                    <a:bodyPr/>
                    <a:lstStyle/>
                    <a:p>
                      <a:endParaRPr kumimoji="1" lang="ja-JP" altLang="en-US"/>
                    </a:p>
                  </a:txBody>
                  <a:tcPr/>
                </a:tc>
                <a:extLst>
                  <a:ext uri="{0D108BD9-81ED-4DB2-BD59-A6C34878D82A}">
                    <a16:rowId xmlns:a16="http://schemas.microsoft.com/office/drawing/2014/main" val="10001"/>
                  </a:ext>
                </a:extLst>
              </a:tr>
              <a:tr h="754105">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930">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95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1282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310">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87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26" marB="45726"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26" marB="45726"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52303" name="Line 79">
            <a:extLst>
              <a:ext uri="{FF2B5EF4-FFF2-40B4-BE49-F238E27FC236}">
                <a16:creationId xmlns:a16="http://schemas.microsoft.com/office/drawing/2014/main" id="{E5AE8A54-D277-7F0D-4134-E836A06B9BEE}"/>
              </a:ext>
            </a:extLst>
          </p:cNvPr>
          <p:cNvSpPr>
            <a:spLocks noChangeShapeType="1"/>
          </p:cNvSpPr>
          <p:nvPr/>
        </p:nvSpPr>
        <p:spPr bwMode="auto">
          <a:xfrm>
            <a:off x="1746250" y="863600"/>
            <a:ext cx="1243013"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2304" name="Text Box 80">
            <a:extLst>
              <a:ext uri="{FF2B5EF4-FFF2-40B4-BE49-F238E27FC236}">
                <a16:creationId xmlns:a16="http://schemas.microsoft.com/office/drawing/2014/main" id="{4D8C7021-ED13-A4CF-98AD-2304C3EED4A8}"/>
              </a:ext>
            </a:extLst>
          </p:cNvPr>
          <p:cNvSpPr txBox="1">
            <a:spLocks noChangeArrowheads="1"/>
          </p:cNvSpPr>
          <p:nvPr/>
        </p:nvSpPr>
        <p:spPr bwMode="auto">
          <a:xfrm>
            <a:off x="2403475" y="974725"/>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52305" name="Text Box 81">
            <a:extLst>
              <a:ext uri="{FF2B5EF4-FFF2-40B4-BE49-F238E27FC236}">
                <a16:creationId xmlns:a16="http://schemas.microsoft.com/office/drawing/2014/main" id="{F376D3E5-1A3E-39F0-06C2-38CD033A0B26}"/>
              </a:ext>
            </a:extLst>
          </p:cNvPr>
          <p:cNvSpPr txBox="1">
            <a:spLocks noChangeArrowheads="1"/>
          </p:cNvSpPr>
          <p:nvPr/>
        </p:nvSpPr>
        <p:spPr bwMode="auto">
          <a:xfrm>
            <a:off x="1724025" y="1431925"/>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52306" name="Rectangle 82">
            <a:extLst>
              <a:ext uri="{FF2B5EF4-FFF2-40B4-BE49-F238E27FC236}">
                <a16:creationId xmlns:a16="http://schemas.microsoft.com/office/drawing/2014/main" id="{2124CCE8-77DC-EAC1-FD82-CC5095B074C1}"/>
              </a:ext>
            </a:extLst>
          </p:cNvPr>
          <p:cNvSpPr>
            <a:spLocks noChangeArrowheads="1"/>
          </p:cNvSpPr>
          <p:nvPr/>
        </p:nvSpPr>
        <p:spPr bwMode="auto">
          <a:xfrm>
            <a:off x="8277225" y="5334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2307" name="Text Box 83">
            <a:extLst>
              <a:ext uri="{FF2B5EF4-FFF2-40B4-BE49-F238E27FC236}">
                <a16:creationId xmlns:a16="http://schemas.microsoft.com/office/drawing/2014/main" id="{EC3A269E-B821-AD21-478B-73F76B5C6500}"/>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※グループで、２～３人が投げて、合計＝１００回のデータをとる。</a:t>
            </a:r>
          </a:p>
        </p:txBody>
      </p:sp>
      <p:sp>
        <p:nvSpPr>
          <p:cNvPr id="52308" name="Text Box 6">
            <a:extLst>
              <a:ext uri="{FF2B5EF4-FFF2-40B4-BE49-F238E27FC236}">
                <a16:creationId xmlns:a16="http://schemas.microsoft.com/office/drawing/2014/main" id="{E5566D1F-F878-D5D0-86AF-1911329540A7}"/>
              </a:ext>
            </a:extLst>
          </p:cNvPr>
          <p:cNvSpPr txBox="1">
            <a:spLocks noChangeArrowheads="1"/>
          </p:cNvSpPr>
          <p:nvPr/>
        </p:nvSpPr>
        <p:spPr bwMode="auto">
          <a:xfrm>
            <a:off x="1724025" y="76200"/>
            <a:ext cx="261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ＢｺｰｽＧＤ記録用紙（発表資料６）</a:t>
            </a:r>
          </a:p>
        </p:txBody>
      </p:sp>
      <p:sp>
        <p:nvSpPr>
          <p:cNvPr id="52309" name="Text Box 114">
            <a:extLst>
              <a:ext uri="{FF2B5EF4-FFF2-40B4-BE49-F238E27FC236}">
                <a16:creationId xmlns:a16="http://schemas.microsoft.com/office/drawing/2014/main" id="{CB0D3DB4-920A-05E9-883D-1D894357E95F}"/>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F444F0B-BF52-55AC-6B32-59373DC24CD1}"/>
              </a:ext>
            </a:extLst>
          </p:cNvPr>
          <p:cNvSpPr>
            <a:spLocks noChangeArrowheads="1"/>
          </p:cNvSpPr>
          <p:nvPr/>
        </p:nvSpPr>
        <p:spPr bwMode="auto">
          <a:xfrm>
            <a:off x="6067425" y="758825"/>
            <a:ext cx="441642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ea typeface="ＭＳ ゴシック" panose="020B0609070205080204" pitchFamily="49" charset="-128"/>
              </a:rPr>
              <a:t>＊棒グラフで対策前と対策後の差が見えるように</a:t>
            </a:r>
          </a:p>
          <a:p>
            <a:pPr eaLnBrk="1" hangingPunct="1">
              <a:lnSpc>
                <a:spcPct val="60000"/>
              </a:lnSpc>
              <a:spcBef>
                <a:spcPct val="50000"/>
              </a:spcBef>
              <a:buFontTx/>
              <a:buNone/>
            </a:pPr>
            <a:r>
              <a:rPr lang="ja-JP" altLang="en-US" sz="1400">
                <a:ea typeface="ＭＳ ゴシック" panose="020B0609070205080204" pitchFamily="49" charset="-128"/>
              </a:rPr>
              <a:t>　また、目標に対してどうだったのかを記入する</a:t>
            </a:r>
          </a:p>
        </p:txBody>
      </p:sp>
      <p:sp>
        <p:nvSpPr>
          <p:cNvPr id="53251" name="AutoShape 3">
            <a:extLst>
              <a:ext uri="{FF2B5EF4-FFF2-40B4-BE49-F238E27FC236}">
                <a16:creationId xmlns:a16="http://schemas.microsoft.com/office/drawing/2014/main" id="{2D80AB49-CB0F-05D8-0F4C-45C83C379B99}"/>
              </a:ext>
            </a:extLst>
          </p:cNvPr>
          <p:cNvSpPr>
            <a:spLocks noChangeArrowheads="1"/>
          </p:cNvSpPr>
          <p:nvPr/>
        </p:nvSpPr>
        <p:spPr bwMode="auto">
          <a:xfrm>
            <a:off x="1804988" y="685800"/>
            <a:ext cx="8582025" cy="60213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3252" name="AutoShape 4">
            <a:extLst>
              <a:ext uri="{FF2B5EF4-FFF2-40B4-BE49-F238E27FC236}">
                <a16:creationId xmlns:a16="http://schemas.microsoft.com/office/drawing/2014/main" id="{85124E40-A805-32D2-8635-A9A26F39CCEE}"/>
              </a:ext>
            </a:extLst>
          </p:cNvPr>
          <p:cNvSpPr>
            <a:spLocks noChangeArrowheads="1"/>
          </p:cNvSpPr>
          <p:nvPr/>
        </p:nvSpPr>
        <p:spPr bwMode="auto">
          <a:xfrm>
            <a:off x="2085975" y="457200"/>
            <a:ext cx="2130425" cy="533400"/>
          </a:xfrm>
          <a:prstGeom prst="roundRect">
            <a:avLst>
              <a:gd name="adj" fmla="val 27972"/>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効果の確認</a:t>
            </a:r>
          </a:p>
        </p:txBody>
      </p:sp>
      <p:sp>
        <p:nvSpPr>
          <p:cNvPr id="53253" name="Text Box 5">
            <a:extLst>
              <a:ext uri="{FF2B5EF4-FFF2-40B4-BE49-F238E27FC236}">
                <a16:creationId xmlns:a16="http://schemas.microsoft.com/office/drawing/2014/main" id="{D22761EC-F943-01DD-3113-5D4477522484}"/>
              </a:ext>
            </a:extLst>
          </p:cNvPr>
          <p:cNvSpPr txBox="1">
            <a:spLocks noChangeArrowheads="1"/>
          </p:cNvSpPr>
          <p:nvPr/>
        </p:nvSpPr>
        <p:spPr bwMode="auto">
          <a:xfrm>
            <a:off x="1917700" y="1292225"/>
            <a:ext cx="25781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t>【対策後のサイコロ説明】</a:t>
            </a:r>
          </a:p>
        </p:txBody>
      </p:sp>
      <p:sp>
        <p:nvSpPr>
          <p:cNvPr id="53254" name="Text Box 6">
            <a:extLst>
              <a:ext uri="{FF2B5EF4-FFF2-40B4-BE49-F238E27FC236}">
                <a16:creationId xmlns:a16="http://schemas.microsoft.com/office/drawing/2014/main" id="{6E820818-D8A2-298D-5906-E63EDC04CDD4}"/>
              </a:ext>
            </a:extLst>
          </p:cNvPr>
          <p:cNvSpPr txBox="1">
            <a:spLocks noChangeArrowheads="1"/>
          </p:cNvSpPr>
          <p:nvPr/>
        </p:nvSpPr>
        <p:spPr bwMode="auto">
          <a:xfrm>
            <a:off x="6096000" y="1292225"/>
            <a:ext cx="297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t>【対策後の目標との比較】</a:t>
            </a:r>
          </a:p>
        </p:txBody>
      </p:sp>
      <p:sp>
        <p:nvSpPr>
          <p:cNvPr id="53255" name="Rectangle 7">
            <a:extLst>
              <a:ext uri="{FF2B5EF4-FFF2-40B4-BE49-F238E27FC236}">
                <a16:creationId xmlns:a16="http://schemas.microsoft.com/office/drawing/2014/main" id="{C101E990-58D2-22DA-81A6-59A95933D5F9}"/>
              </a:ext>
            </a:extLst>
          </p:cNvPr>
          <p:cNvSpPr>
            <a:spLocks noChangeArrowheads="1"/>
          </p:cNvSpPr>
          <p:nvPr/>
        </p:nvSpPr>
        <p:spPr bwMode="auto">
          <a:xfrm>
            <a:off x="8277225" y="3810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3256" name="Text Box 8">
            <a:extLst>
              <a:ext uri="{FF2B5EF4-FFF2-40B4-BE49-F238E27FC236}">
                <a16:creationId xmlns:a16="http://schemas.microsoft.com/office/drawing/2014/main" id="{C41B7DB1-1855-124A-B007-5AC07629519B}"/>
              </a:ext>
            </a:extLst>
          </p:cNvPr>
          <p:cNvSpPr txBox="1">
            <a:spLocks noChangeArrowheads="1"/>
          </p:cNvSpPr>
          <p:nvPr/>
        </p:nvSpPr>
        <p:spPr bwMode="auto">
          <a:xfrm>
            <a:off x="1804988" y="152400"/>
            <a:ext cx="24622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ＢｺｰｽＧＤ記録用紙（発表資料７）</a:t>
            </a:r>
          </a:p>
        </p:txBody>
      </p:sp>
      <p:sp>
        <p:nvSpPr>
          <p:cNvPr id="53257" name="Text Box 9">
            <a:extLst>
              <a:ext uri="{FF2B5EF4-FFF2-40B4-BE49-F238E27FC236}">
                <a16:creationId xmlns:a16="http://schemas.microsoft.com/office/drawing/2014/main" id="{362D931F-7E42-B3AE-755E-62A72FEF9C51}"/>
              </a:ext>
            </a:extLst>
          </p:cNvPr>
          <p:cNvSpPr txBox="1">
            <a:spLocks noChangeArrowheads="1"/>
          </p:cNvSpPr>
          <p:nvPr/>
        </p:nvSpPr>
        <p:spPr bwMode="auto">
          <a:xfrm>
            <a:off x="2041525" y="1052513"/>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a:t>＊工作図など活用</a:t>
            </a:r>
          </a:p>
        </p:txBody>
      </p:sp>
      <p:sp>
        <p:nvSpPr>
          <p:cNvPr id="53258" name="Text Box 114">
            <a:extLst>
              <a:ext uri="{FF2B5EF4-FFF2-40B4-BE49-F238E27FC236}">
                <a16:creationId xmlns:a16="http://schemas.microsoft.com/office/drawing/2014/main" id="{45D05D79-EDEB-2373-B23E-FA0DBB978217}"/>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a:extLst>
              <a:ext uri="{FF2B5EF4-FFF2-40B4-BE49-F238E27FC236}">
                <a16:creationId xmlns:a16="http://schemas.microsoft.com/office/drawing/2014/main" id="{138D4D78-5415-2DD2-0B7C-4DA83E85F21D}"/>
              </a:ext>
            </a:extLst>
          </p:cNvPr>
          <p:cNvSpPr>
            <a:spLocks noChangeArrowheads="1"/>
          </p:cNvSpPr>
          <p:nvPr/>
        </p:nvSpPr>
        <p:spPr bwMode="auto">
          <a:xfrm>
            <a:off x="1674813" y="762000"/>
            <a:ext cx="8842375" cy="5945188"/>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b="0"/>
          </a:p>
        </p:txBody>
      </p:sp>
      <p:sp>
        <p:nvSpPr>
          <p:cNvPr id="55299" name="AutoShape 3">
            <a:extLst>
              <a:ext uri="{FF2B5EF4-FFF2-40B4-BE49-F238E27FC236}">
                <a16:creationId xmlns:a16="http://schemas.microsoft.com/office/drawing/2014/main" id="{6A95942C-799D-88F4-EDF0-891769BB8A8C}"/>
              </a:ext>
            </a:extLst>
          </p:cNvPr>
          <p:cNvSpPr>
            <a:spLocks noChangeArrowheads="1"/>
          </p:cNvSpPr>
          <p:nvPr/>
        </p:nvSpPr>
        <p:spPr bwMode="auto">
          <a:xfrm>
            <a:off x="2016125" y="533400"/>
            <a:ext cx="1689100" cy="454025"/>
          </a:xfrm>
          <a:prstGeom prst="roundRect">
            <a:avLst>
              <a:gd name="adj" fmla="val 36366"/>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b="0"/>
              <a:t>まとめ</a:t>
            </a:r>
          </a:p>
        </p:txBody>
      </p:sp>
      <p:sp>
        <p:nvSpPr>
          <p:cNvPr id="55300" name="Line 4">
            <a:extLst>
              <a:ext uri="{FF2B5EF4-FFF2-40B4-BE49-F238E27FC236}">
                <a16:creationId xmlns:a16="http://schemas.microsoft.com/office/drawing/2014/main" id="{02E3CA9E-A3A2-0D5E-3770-D059044B4627}"/>
              </a:ext>
            </a:extLst>
          </p:cNvPr>
          <p:cNvSpPr>
            <a:spLocks noChangeShapeType="1"/>
          </p:cNvSpPr>
          <p:nvPr/>
        </p:nvSpPr>
        <p:spPr bwMode="auto">
          <a:xfrm>
            <a:off x="6096000" y="3200400"/>
            <a:ext cx="0" cy="3505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5301" name="Text Box 5">
            <a:extLst>
              <a:ext uri="{FF2B5EF4-FFF2-40B4-BE49-F238E27FC236}">
                <a16:creationId xmlns:a16="http://schemas.microsoft.com/office/drawing/2014/main" id="{75CD2AB0-6647-FB57-B608-AD6E165BE3D9}"/>
              </a:ext>
            </a:extLst>
          </p:cNvPr>
          <p:cNvSpPr txBox="1">
            <a:spLocks noChangeArrowheads="1"/>
          </p:cNvSpPr>
          <p:nvPr/>
        </p:nvSpPr>
        <p:spPr bwMode="auto">
          <a:xfrm>
            <a:off x="1804988" y="1028700"/>
            <a:ext cx="4432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(1)標</a:t>
            </a:r>
            <a:r>
              <a:rPr lang="ja-JP" altLang="en-US" sz="1600"/>
              <a:t>準化</a:t>
            </a:r>
            <a:r>
              <a:rPr lang="ja-JP" altLang="en-US" sz="1200" b="0"/>
              <a:t>（</a:t>
            </a:r>
            <a:r>
              <a:rPr lang="ja-JP" altLang="en-US" sz="1200" b="0">
                <a:ea typeface="ＭＳ ゴシック" panose="020B0609070205080204" pitchFamily="49" charset="-128"/>
              </a:rPr>
              <a:t>有効な対策を記録しておく。</a:t>
            </a:r>
            <a:r>
              <a:rPr lang="ja-JP" altLang="en-US" sz="1200" b="0"/>
              <a:t>何をどうする）</a:t>
            </a:r>
          </a:p>
        </p:txBody>
      </p:sp>
      <p:sp>
        <p:nvSpPr>
          <p:cNvPr id="55302" name="Text Box 6">
            <a:extLst>
              <a:ext uri="{FF2B5EF4-FFF2-40B4-BE49-F238E27FC236}">
                <a16:creationId xmlns:a16="http://schemas.microsoft.com/office/drawing/2014/main" id="{2AA97566-7082-CF3F-C9C1-204DA6632959}"/>
              </a:ext>
            </a:extLst>
          </p:cNvPr>
          <p:cNvSpPr txBox="1">
            <a:spLocks noChangeArrowheads="1"/>
          </p:cNvSpPr>
          <p:nvPr/>
        </p:nvSpPr>
        <p:spPr bwMode="auto">
          <a:xfrm>
            <a:off x="1735138" y="3263900"/>
            <a:ext cx="457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(2)活</a:t>
            </a:r>
            <a:r>
              <a:rPr lang="ja-JP" altLang="en-US" sz="1600"/>
              <a:t>動の評価</a:t>
            </a:r>
            <a:r>
              <a:rPr lang="ja-JP" altLang="en-US" sz="1200" b="0">
                <a:ea typeface="ＭＳ ゴシック" panose="020B0609070205080204" pitchFamily="49" charset="-128"/>
              </a:rPr>
              <a:t>（研修を通して学んだことなど）</a:t>
            </a:r>
            <a:endParaRPr lang="ja-JP" altLang="en-US" sz="1200" b="0"/>
          </a:p>
        </p:txBody>
      </p:sp>
      <p:sp>
        <p:nvSpPr>
          <p:cNvPr id="55303" name="Text Box 7">
            <a:extLst>
              <a:ext uri="{FF2B5EF4-FFF2-40B4-BE49-F238E27FC236}">
                <a16:creationId xmlns:a16="http://schemas.microsoft.com/office/drawing/2014/main" id="{E788B7FB-EB8A-27A4-1EBE-A45744E1AA43}"/>
              </a:ext>
            </a:extLst>
          </p:cNvPr>
          <p:cNvSpPr txBox="1">
            <a:spLocks noChangeArrowheads="1"/>
          </p:cNvSpPr>
          <p:nvPr/>
        </p:nvSpPr>
        <p:spPr bwMode="auto">
          <a:xfrm>
            <a:off x="6084888" y="3219450"/>
            <a:ext cx="40084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a:latin typeface="ＭＳ Ｐゴシック" panose="020B0600070205080204" pitchFamily="50" charset="-128"/>
              </a:rPr>
              <a:t>(3)反</a:t>
            </a:r>
            <a:r>
              <a:rPr lang="ja-JP" altLang="en-US" sz="1600"/>
              <a:t>省と今後の進め方</a:t>
            </a:r>
            <a:br>
              <a:rPr lang="ja-JP" altLang="en-US" sz="1600"/>
            </a:br>
            <a:r>
              <a:rPr lang="ja-JP" altLang="en-US" sz="1200" b="0"/>
              <a:t>　（</a:t>
            </a:r>
            <a:r>
              <a:rPr lang="ja-JP" altLang="en-US" sz="1200" b="0">
                <a:ea typeface="ＭＳ ゴシック" panose="020B0609070205080204" pitchFamily="49" charset="-128"/>
              </a:rPr>
              <a:t>今回の研修を今後どう活かしていくかなど）</a:t>
            </a:r>
            <a:endParaRPr lang="ja-JP" altLang="en-US" sz="1200"/>
          </a:p>
        </p:txBody>
      </p:sp>
      <p:sp>
        <p:nvSpPr>
          <p:cNvPr id="55304" name="Line 8">
            <a:extLst>
              <a:ext uri="{FF2B5EF4-FFF2-40B4-BE49-F238E27FC236}">
                <a16:creationId xmlns:a16="http://schemas.microsoft.com/office/drawing/2014/main" id="{E06D8E86-EEA8-0D88-010B-8A74340F9550}"/>
              </a:ext>
            </a:extLst>
          </p:cNvPr>
          <p:cNvSpPr>
            <a:spLocks noChangeShapeType="1"/>
          </p:cNvSpPr>
          <p:nvPr/>
        </p:nvSpPr>
        <p:spPr bwMode="auto">
          <a:xfrm flipV="1">
            <a:off x="1665288" y="3187700"/>
            <a:ext cx="886142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5305" name="Rectangle 9">
            <a:extLst>
              <a:ext uri="{FF2B5EF4-FFF2-40B4-BE49-F238E27FC236}">
                <a16:creationId xmlns:a16="http://schemas.microsoft.com/office/drawing/2014/main" id="{4FE871CF-1C73-61CE-418E-5ACBB9105149}"/>
              </a:ext>
            </a:extLst>
          </p:cNvPr>
          <p:cNvSpPr>
            <a:spLocks noChangeArrowheads="1"/>
          </p:cNvSpPr>
          <p:nvPr/>
        </p:nvSpPr>
        <p:spPr bwMode="auto">
          <a:xfrm>
            <a:off x="8277225" y="457200"/>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u="sng"/>
              <a:t>Ｂコース：　　　グループ</a:t>
            </a:r>
          </a:p>
        </p:txBody>
      </p:sp>
      <p:sp>
        <p:nvSpPr>
          <p:cNvPr id="55306" name="Text Box 10">
            <a:extLst>
              <a:ext uri="{FF2B5EF4-FFF2-40B4-BE49-F238E27FC236}">
                <a16:creationId xmlns:a16="http://schemas.microsoft.com/office/drawing/2014/main" id="{024B4D9F-16A8-2BC0-8E69-80A18B020974}"/>
              </a:ext>
            </a:extLst>
          </p:cNvPr>
          <p:cNvSpPr txBox="1">
            <a:spLocks noChangeArrowheads="1"/>
          </p:cNvSpPr>
          <p:nvPr/>
        </p:nvSpPr>
        <p:spPr bwMode="auto">
          <a:xfrm>
            <a:off x="1804988" y="152400"/>
            <a:ext cx="260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b="0"/>
              <a:t>ＢｺｰｽＧＤ記録用紙（発表資料８）</a:t>
            </a:r>
          </a:p>
        </p:txBody>
      </p:sp>
      <p:sp>
        <p:nvSpPr>
          <p:cNvPr id="55307" name="Text Box 114">
            <a:extLst>
              <a:ext uri="{FF2B5EF4-FFF2-40B4-BE49-F238E27FC236}">
                <a16:creationId xmlns:a16="http://schemas.microsoft.com/office/drawing/2014/main" id="{F9D41DB1-8783-A91B-92A7-90E40EBB1F38}"/>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a:extLst>
              <a:ext uri="{FF2B5EF4-FFF2-40B4-BE49-F238E27FC236}">
                <a16:creationId xmlns:a16="http://schemas.microsoft.com/office/drawing/2014/main" id="{ED8A179F-D402-BD58-C43C-5D5FFF4D80B7}"/>
              </a:ext>
            </a:extLst>
          </p:cNvPr>
          <p:cNvSpPr>
            <a:spLocks noChangeArrowheads="1"/>
          </p:cNvSpPr>
          <p:nvPr/>
        </p:nvSpPr>
        <p:spPr bwMode="auto">
          <a:xfrm>
            <a:off x="695400" y="663749"/>
            <a:ext cx="10801199" cy="6043439"/>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8675" name="AutoShape 3">
            <a:extLst>
              <a:ext uri="{FF2B5EF4-FFF2-40B4-BE49-F238E27FC236}">
                <a16:creationId xmlns:a16="http://schemas.microsoft.com/office/drawing/2014/main" id="{D68ED502-6940-F655-7B6D-D67BB1CBF11B}"/>
              </a:ext>
            </a:extLst>
          </p:cNvPr>
          <p:cNvSpPr>
            <a:spLocks noChangeArrowheads="1"/>
          </p:cNvSpPr>
          <p:nvPr/>
        </p:nvSpPr>
        <p:spPr bwMode="auto">
          <a:xfrm>
            <a:off x="1048395" y="332656"/>
            <a:ext cx="1689100" cy="454025"/>
          </a:xfrm>
          <a:prstGeom prst="roundRect">
            <a:avLst>
              <a:gd name="adj" fmla="val 36366"/>
            </a:avLst>
          </a:prstGeom>
          <a:solidFill>
            <a:schemeClr val="bg1"/>
          </a:solidFill>
          <a:ln w="12700">
            <a:solidFill>
              <a:schemeClr val="tx1"/>
            </a:solidFill>
            <a:round/>
            <a:headEnd/>
            <a:tailEnd/>
          </a:ln>
        </p:spPr>
        <p:txBody>
          <a:bodyPr wrap="none" lIns="96838" tIns="49212" rIns="96838" bIns="49212" anchor="ct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2600"/>
              <a:t>まとめ</a:t>
            </a:r>
          </a:p>
        </p:txBody>
      </p:sp>
      <p:sp>
        <p:nvSpPr>
          <p:cNvPr id="28676" name="Line 4">
            <a:extLst>
              <a:ext uri="{FF2B5EF4-FFF2-40B4-BE49-F238E27FC236}">
                <a16:creationId xmlns:a16="http://schemas.microsoft.com/office/drawing/2014/main" id="{05F89912-95EC-1066-DEF2-7682BD7AD5C4}"/>
              </a:ext>
            </a:extLst>
          </p:cNvPr>
          <p:cNvSpPr>
            <a:spLocks noChangeShapeType="1"/>
          </p:cNvSpPr>
          <p:nvPr/>
        </p:nvSpPr>
        <p:spPr bwMode="auto">
          <a:xfrm>
            <a:off x="4799856" y="2876972"/>
            <a:ext cx="0" cy="38286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28677" name="Text Box 5">
            <a:extLst>
              <a:ext uri="{FF2B5EF4-FFF2-40B4-BE49-F238E27FC236}">
                <a16:creationId xmlns:a16="http://schemas.microsoft.com/office/drawing/2014/main" id="{AE77FBC2-8BA0-765F-CB0D-895D4725D2DB}"/>
              </a:ext>
            </a:extLst>
          </p:cNvPr>
          <p:cNvSpPr txBox="1">
            <a:spLocks noChangeArrowheads="1"/>
          </p:cNvSpPr>
          <p:nvPr/>
        </p:nvSpPr>
        <p:spPr bwMode="auto">
          <a:xfrm>
            <a:off x="767408" y="764704"/>
            <a:ext cx="4432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(1)標</a:t>
            </a:r>
            <a:r>
              <a:rPr lang="ja-JP" altLang="en-US" sz="1600" b="1"/>
              <a:t>準化</a:t>
            </a:r>
            <a:r>
              <a:rPr lang="ja-JP" altLang="en-US" sz="1200"/>
              <a:t>（</a:t>
            </a:r>
            <a:r>
              <a:rPr lang="ja-JP" altLang="en-US" sz="1200">
                <a:ea typeface="ＭＳ ゴシック" panose="020B0609070205080204" pitchFamily="49" charset="-128"/>
              </a:rPr>
              <a:t>有効な対策を記録しておく。</a:t>
            </a:r>
            <a:r>
              <a:rPr lang="ja-JP" altLang="en-US" sz="1200"/>
              <a:t>何をどうする）</a:t>
            </a:r>
          </a:p>
        </p:txBody>
      </p:sp>
      <p:sp>
        <p:nvSpPr>
          <p:cNvPr id="28678" name="Text Box 6">
            <a:extLst>
              <a:ext uri="{FF2B5EF4-FFF2-40B4-BE49-F238E27FC236}">
                <a16:creationId xmlns:a16="http://schemas.microsoft.com/office/drawing/2014/main" id="{AC038A18-4454-69AF-0CF4-8D895D86724E}"/>
              </a:ext>
            </a:extLst>
          </p:cNvPr>
          <p:cNvSpPr txBox="1">
            <a:spLocks noChangeArrowheads="1"/>
          </p:cNvSpPr>
          <p:nvPr/>
        </p:nvSpPr>
        <p:spPr bwMode="auto">
          <a:xfrm>
            <a:off x="767408" y="2867948"/>
            <a:ext cx="457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(2)活</a:t>
            </a:r>
            <a:r>
              <a:rPr lang="ja-JP" altLang="en-US" sz="1600" b="1"/>
              <a:t>動の評価</a:t>
            </a:r>
            <a:r>
              <a:rPr lang="ja-JP" altLang="en-US" sz="1200">
                <a:ea typeface="ＭＳ ゴシック" panose="020B0609070205080204" pitchFamily="49" charset="-128"/>
              </a:rPr>
              <a:t>（研修を通して学んだことなど）</a:t>
            </a:r>
            <a:endParaRPr lang="ja-JP" altLang="en-US" sz="1200"/>
          </a:p>
        </p:txBody>
      </p:sp>
      <p:sp>
        <p:nvSpPr>
          <p:cNvPr id="28679" name="Text Box 7">
            <a:extLst>
              <a:ext uri="{FF2B5EF4-FFF2-40B4-BE49-F238E27FC236}">
                <a16:creationId xmlns:a16="http://schemas.microsoft.com/office/drawing/2014/main" id="{A8E4FF6E-C1A4-E322-8B4D-CD4BAF10EF41}"/>
              </a:ext>
            </a:extLst>
          </p:cNvPr>
          <p:cNvSpPr txBox="1">
            <a:spLocks noChangeArrowheads="1"/>
          </p:cNvSpPr>
          <p:nvPr/>
        </p:nvSpPr>
        <p:spPr bwMode="auto">
          <a:xfrm>
            <a:off x="4799856" y="2874422"/>
            <a:ext cx="54458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600" b="1">
                <a:latin typeface="ＭＳ Ｐゴシック" panose="020B0600070205080204" pitchFamily="50" charset="-128"/>
              </a:rPr>
              <a:t>(3)反</a:t>
            </a:r>
            <a:r>
              <a:rPr lang="ja-JP" altLang="en-US" sz="1600" b="1"/>
              <a:t>省と今後の進め方</a:t>
            </a:r>
            <a:r>
              <a:rPr lang="ja-JP" altLang="en-US" sz="1200"/>
              <a:t>　（</a:t>
            </a:r>
            <a:r>
              <a:rPr lang="ja-JP" altLang="en-US" sz="1200">
                <a:ea typeface="ＭＳ ゴシック" panose="020B0609070205080204" pitchFamily="49" charset="-128"/>
              </a:rPr>
              <a:t>今回の研修を今後どう活かしていくかなど）</a:t>
            </a:r>
            <a:endParaRPr lang="ja-JP" altLang="en-US" sz="1200" b="1"/>
          </a:p>
        </p:txBody>
      </p:sp>
      <p:sp>
        <p:nvSpPr>
          <p:cNvPr id="28680" name="Line 8">
            <a:extLst>
              <a:ext uri="{FF2B5EF4-FFF2-40B4-BE49-F238E27FC236}">
                <a16:creationId xmlns:a16="http://schemas.microsoft.com/office/drawing/2014/main" id="{22EA036A-4C7E-0C43-2115-D221156F52ED}"/>
              </a:ext>
            </a:extLst>
          </p:cNvPr>
          <p:cNvSpPr>
            <a:spLocks noChangeShapeType="1"/>
          </p:cNvSpPr>
          <p:nvPr/>
        </p:nvSpPr>
        <p:spPr bwMode="auto">
          <a:xfrm flipV="1">
            <a:off x="695400" y="2890250"/>
            <a:ext cx="1080119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28681" name="Rectangle 9">
            <a:extLst>
              <a:ext uri="{FF2B5EF4-FFF2-40B4-BE49-F238E27FC236}">
                <a16:creationId xmlns:a16="http://schemas.microsoft.com/office/drawing/2014/main" id="{5C2E5912-8205-2045-453F-D1CC002AF95C}"/>
              </a:ext>
            </a:extLst>
          </p:cNvPr>
          <p:cNvSpPr>
            <a:spLocks noChangeArrowheads="1"/>
          </p:cNvSpPr>
          <p:nvPr/>
        </p:nvSpPr>
        <p:spPr bwMode="auto">
          <a:xfrm>
            <a:off x="8277225" y="349424"/>
            <a:ext cx="19685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u="sng"/>
              <a:t>Ｂコース：　　　グループ</a:t>
            </a:r>
          </a:p>
        </p:txBody>
      </p:sp>
      <p:sp>
        <p:nvSpPr>
          <p:cNvPr id="28682" name="Text Box 10">
            <a:extLst>
              <a:ext uri="{FF2B5EF4-FFF2-40B4-BE49-F238E27FC236}">
                <a16:creationId xmlns:a16="http://schemas.microsoft.com/office/drawing/2014/main" id="{D046D576-35FE-AB20-D0F6-9DC9662BB519}"/>
              </a:ext>
            </a:extLst>
          </p:cNvPr>
          <p:cNvSpPr txBox="1">
            <a:spLocks noChangeArrowheads="1"/>
          </p:cNvSpPr>
          <p:nvPr/>
        </p:nvSpPr>
        <p:spPr bwMode="auto">
          <a:xfrm>
            <a:off x="1804988" y="44624"/>
            <a:ext cx="260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200"/>
              <a:t>ＢｺｰｽＧＤ記録用紙（発表資料８）</a:t>
            </a:r>
          </a:p>
        </p:txBody>
      </p:sp>
      <p:sp>
        <p:nvSpPr>
          <p:cNvPr id="28683" name="Text Box 28">
            <a:extLst>
              <a:ext uri="{FF2B5EF4-FFF2-40B4-BE49-F238E27FC236}">
                <a16:creationId xmlns:a16="http://schemas.microsoft.com/office/drawing/2014/main" id="{D9100DC9-3D6D-E1EB-E2D6-36CB6FA93498}"/>
              </a:ext>
            </a:extLst>
          </p:cNvPr>
          <p:cNvSpPr txBox="1">
            <a:spLocks noChangeArrowheads="1"/>
          </p:cNvSpPr>
          <p:nvPr/>
        </p:nvSpPr>
        <p:spPr bwMode="auto">
          <a:xfrm>
            <a:off x="7126288" y="54149"/>
            <a:ext cx="3355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rIns="5400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200">
                <a:latin typeface="Times New Roman" panose="02020603050405020304" pitchFamily="18" charset="0"/>
              </a:rPr>
              <a:t>事務・販売・サービス入門・初級研修会</a:t>
            </a:r>
            <a:r>
              <a:rPr lang="en-US" altLang="ja-JP" sz="1200">
                <a:latin typeface="Times New Roman" panose="02020603050405020304" pitchFamily="18" charset="0"/>
              </a:rPr>
              <a:t>(</a:t>
            </a:r>
            <a:r>
              <a:rPr lang="ja-JP" altLang="en-US" sz="1200">
                <a:latin typeface="Times New Roman" panose="02020603050405020304" pitchFamily="18" charset="0"/>
              </a:rPr>
              <a:t>初級</a:t>
            </a:r>
            <a:r>
              <a:rPr lang="en-US" altLang="ja-JP" sz="1200">
                <a:latin typeface="Times New Roman" panose="02020603050405020304" pitchFamily="18" charset="0"/>
              </a:rPr>
              <a:t>)</a:t>
            </a:r>
            <a:endParaRPr lang="ja-JP" altLang="en-US" sz="1200">
              <a:latin typeface="Times New Roman" panose="02020603050405020304" pitchFamily="18" charset="0"/>
            </a:endParaRPr>
          </a:p>
        </p:txBody>
      </p:sp>
      <p:grpSp>
        <p:nvGrpSpPr>
          <p:cNvPr id="27" name="グループ化 26">
            <a:extLst>
              <a:ext uri="{FF2B5EF4-FFF2-40B4-BE49-F238E27FC236}">
                <a16:creationId xmlns:a16="http://schemas.microsoft.com/office/drawing/2014/main" id="{522A223A-7F12-1282-3BF0-19F110921335}"/>
              </a:ext>
            </a:extLst>
          </p:cNvPr>
          <p:cNvGrpSpPr/>
          <p:nvPr/>
        </p:nvGrpSpPr>
        <p:grpSpPr>
          <a:xfrm>
            <a:off x="4769191" y="3212976"/>
            <a:ext cx="5713072" cy="701179"/>
            <a:chOff x="4769191" y="3549526"/>
            <a:chExt cx="5713072" cy="701179"/>
          </a:xfrm>
        </p:grpSpPr>
        <p:grpSp>
          <p:nvGrpSpPr>
            <p:cNvPr id="2" name="グループ化 1">
              <a:extLst>
                <a:ext uri="{FF2B5EF4-FFF2-40B4-BE49-F238E27FC236}">
                  <a16:creationId xmlns:a16="http://schemas.microsoft.com/office/drawing/2014/main" id="{EE505DD4-5F6E-946A-A6F6-8C869DE2E104}"/>
                </a:ext>
              </a:extLst>
            </p:cNvPr>
            <p:cNvGrpSpPr/>
            <p:nvPr/>
          </p:nvGrpSpPr>
          <p:grpSpPr>
            <a:xfrm>
              <a:off x="4851971" y="3549526"/>
              <a:ext cx="5630292" cy="358775"/>
              <a:chOff x="5768218" y="1806269"/>
              <a:chExt cx="5630292" cy="358775"/>
            </a:xfrm>
          </p:grpSpPr>
          <p:sp>
            <p:nvSpPr>
              <p:cNvPr id="3" name="正方形/長方形 9">
                <a:extLst>
                  <a:ext uri="{FF2B5EF4-FFF2-40B4-BE49-F238E27FC236}">
                    <a16:creationId xmlns:a16="http://schemas.microsoft.com/office/drawing/2014/main" id="{F9569CE5-A6DB-78A3-6DB6-0282607EDA05}"/>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 name="直線コネクタ 3">
                <a:extLst>
                  <a:ext uri="{FF2B5EF4-FFF2-40B4-BE49-F238E27FC236}">
                    <a16:creationId xmlns:a16="http://schemas.microsoft.com/office/drawing/2014/main" id="{AE3552CC-56AF-5AA8-0F3A-750638B5F52F}"/>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 name="テキスト ボックス 4">
              <a:extLst>
                <a:ext uri="{FF2B5EF4-FFF2-40B4-BE49-F238E27FC236}">
                  <a16:creationId xmlns:a16="http://schemas.microsoft.com/office/drawing/2014/main" id="{388B00FD-B7EB-71F0-9049-469F703CAF44}"/>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28" name="グループ化 27">
            <a:extLst>
              <a:ext uri="{FF2B5EF4-FFF2-40B4-BE49-F238E27FC236}">
                <a16:creationId xmlns:a16="http://schemas.microsoft.com/office/drawing/2014/main" id="{2E04AD45-F6F6-6A82-5098-EF8F3FCE387A}"/>
              </a:ext>
            </a:extLst>
          </p:cNvPr>
          <p:cNvGrpSpPr/>
          <p:nvPr/>
        </p:nvGrpSpPr>
        <p:grpSpPr>
          <a:xfrm>
            <a:off x="4769191" y="3789040"/>
            <a:ext cx="5713072" cy="701179"/>
            <a:chOff x="4769191" y="3549526"/>
            <a:chExt cx="5713072" cy="701179"/>
          </a:xfrm>
        </p:grpSpPr>
        <p:grpSp>
          <p:nvGrpSpPr>
            <p:cNvPr id="29" name="グループ化 28">
              <a:extLst>
                <a:ext uri="{FF2B5EF4-FFF2-40B4-BE49-F238E27FC236}">
                  <a16:creationId xmlns:a16="http://schemas.microsoft.com/office/drawing/2014/main" id="{6066FF16-49CF-82A6-EFE0-442F96B0D946}"/>
                </a:ext>
              </a:extLst>
            </p:cNvPr>
            <p:cNvGrpSpPr/>
            <p:nvPr/>
          </p:nvGrpSpPr>
          <p:grpSpPr>
            <a:xfrm>
              <a:off x="4851971" y="3549526"/>
              <a:ext cx="5630292" cy="358775"/>
              <a:chOff x="5768218" y="1806269"/>
              <a:chExt cx="5630292" cy="358775"/>
            </a:xfrm>
          </p:grpSpPr>
          <p:sp>
            <p:nvSpPr>
              <p:cNvPr id="31" name="正方形/長方形 9">
                <a:extLst>
                  <a:ext uri="{FF2B5EF4-FFF2-40B4-BE49-F238E27FC236}">
                    <a16:creationId xmlns:a16="http://schemas.microsoft.com/office/drawing/2014/main" id="{64C6D263-B191-B84C-B8D5-9FE0FDAEBC06}"/>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32" name="直線コネクタ 31">
                <a:extLst>
                  <a:ext uri="{FF2B5EF4-FFF2-40B4-BE49-F238E27FC236}">
                    <a16:creationId xmlns:a16="http://schemas.microsoft.com/office/drawing/2014/main" id="{4D188E34-17D0-16A6-DB0A-A0B476CB004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0" name="テキスト ボックス 29">
              <a:extLst>
                <a:ext uri="{FF2B5EF4-FFF2-40B4-BE49-F238E27FC236}">
                  <a16:creationId xmlns:a16="http://schemas.microsoft.com/office/drawing/2014/main" id="{664E35A0-FC39-9342-2382-DD41B1A597DD}"/>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33" name="グループ化 32">
            <a:extLst>
              <a:ext uri="{FF2B5EF4-FFF2-40B4-BE49-F238E27FC236}">
                <a16:creationId xmlns:a16="http://schemas.microsoft.com/office/drawing/2014/main" id="{A91752D2-158A-EB77-FF84-01E116CF1D4C}"/>
              </a:ext>
            </a:extLst>
          </p:cNvPr>
          <p:cNvGrpSpPr/>
          <p:nvPr/>
        </p:nvGrpSpPr>
        <p:grpSpPr>
          <a:xfrm>
            <a:off x="4769191" y="4365104"/>
            <a:ext cx="5713072" cy="701179"/>
            <a:chOff x="4769191" y="3549526"/>
            <a:chExt cx="5713072" cy="701179"/>
          </a:xfrm>
        </p:grpSpPr>
        <p:grpSp>
          <p:nvGrpSpPr>
            <p:cNvPr id="34" name="グループ化 33">
              <a:extLst>
                <a:ext uri="{FF2B5EF4-FFF2-40B4-BE49-F238E27FC236}">
                  <a16:creationId xmlns:a16="http://schemas.microsoft.com/office/drawing/2014/main" id="{A3DA36BA-C7B3-6B46-288A-BEF040389051}"/>
                </a:ext>
              </a:extLst>
            </p:cNvPr>
            <p:cNvGrpSpPr/>
            <p:nvPr/>
          </p:nvGrpSpPr>
          <p:grpSpPr>
            <a:xfrm>
              <a:off x="4851971" y="3549526"/>
              <a:ext cx="5630292" cy="358775"/>
              <a:chOff x="5768218" y="1806269"/>
              <a:chExt cx="5630292" cy="358775"/>
            </a:xfrm>
          </p:grpSpPr>
          <p:sp>
            <p:nvSpPr>
              <p:cNvPr id="36" name="正方形/長方形 9">
                <a:extLst>
                  <a:ext uri="{FF2B5EF4-FFF2-40B4-BE49-F238E27FC236}">
                    <a16:creationId xmlns:a16="http://schemas.microsoft.com/office/drawing/2014/main" id="{4750CC9F-71BD-EADA-ADB7-664AEF5963C1}"/>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37" name="直線コネクタ 36">
                <a:extLst>
                  <a:ext uri="{FF2B5EF4-FFF2-40B4-BE49-F238E27FC236}">
                    <a16:creationId xmlns:a16="http://schemas.microsoft.com/office/drawing/2014/main" id="{5521C2C4-7689-B11E-03C9-0D6935C1964D}"/>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 name="テキスト ボックス 34">
              <a:extLst>
                <a:ext uri="{FF2B5EF4-FFF2-40B4-BE49-F238E27FC236}">
                  <a16:creationId xmlns:a16="http://schemas.microsoft.com/office/drawing/2014/main" id="{BBB15CDE-EA11-157D-BD30-40C586AB6D73}"/>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38" name="グループ化 37">
            <a:extLst>
              <a:ext uri="{FF2B5EF4-FFF2-40B4-BE49-F238E27FC236}">
                <a16:creationId xmlns:a16="http://schemas.microsoft.com/office/drawing/2014/main" id="{E45BA737-16B0-700F-A065-A96BDB254294}"/>
              </a:ext>
            </a:extLst>
          </p:cNvPr>
          <p:cNvGrpSpPr/>
          <p:nvPr/>
        </p:nvGrpSpPr>
        <p:grpSpPr>
          <a:xfrm>
            <a:off x="4769191" y="4941168"/>
            <a:ext cx="5713072" cy="701179"/>
            <a:chOff x="4769191" y="3549526"/>
            <a:chExt cx="5713072" cy="701179"/>
          </a:xfrm>
        </p:grpSpPr>
        <p:grpSp>
          <p:nvGrpSpPr>
            <p:cNvPr id="39" name="グループ化 38">
              <a:extLst>
                <a:ext uri="{FF2B5EF4-FFF2-40B4-BE49-F238E27FC236}">
                  <a16:creationId xmlns:a16="http://schemas.microsoft.com/office/drawing/2014/main" id="{79E495F9-DD58-6F18-76F2-EE04F7F7AC01}"/>
                </a:ext>
              </a:extLst>
            </p:cNvPr>
            <p:cNvGrpSpPr/>
            <p:nvPr/>
          </p:nvGrpSpPr>
          <p:grpSpPr>
            <a:xfrm>
              <a:off x="4851971" y="3549526"/>
              <a:ext cx="5630292" cy="358775"/>
              <a:chOff x="5768218" y="1806269"/>
              <a:chExt cx="5630292" cy="358775"/>
            </a:xfrm>
          </p:grpSpPr>
          <p:sp>
            <p:nvSpPr>
              <p:cNvPr id="41" name="正方形/長方形 9">
                <a:extLst>
                  <a:ext uri="{FF2B5EF4-FFF2-40B4-BE49-F238E27FC236}">
                    <a16:creationId xmlns:a16="http://schemas.microsoft.com/office/drawing/2014/main" id="{6A1D3CBC-01CF-FD5E-7509-3C90EC73D581}"/>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2" name="直線コネクタ 41">
                <a:extLst>
                  <a:ext uri="{FF2B5EF4-FFF2-40B4-BE49-F238E27FC236}">
                    <a16:creationId xmlns:a16="http://schemas.microsoft.com/office/drawing/2014/main" id="{38C39369-BB1C-482E-3566-AAC6605C44F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テキスト ボックス 39">
              <a:extLst>
                <a:ext uri="{FF2B5EF4-FFF2-40B4-BE49-F238E27FC236}">
                  <a16:creationId xmlns:a16="http://schemas.microsoft.com/office/drawing/2014/main" id="{2A639C05-A9FB-2CB3-3C6F-CC9E52481EE4}"/>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43" name="グループ化 42">
            <a:extLst>
              <a:ext uri="{FF2B5EF4-FFF2-40B4-BE49-F238E27FC236}">
                <a16:creationId xmlns:a16="http://schemas.microsoft.com/office/drawing/2014/main" id="{F0FCE1F9-097E-B2B5-0ABF-D601FCED2C45}"/>
              </a:ext>
            </a:extLst>
          </p:cNvPr>
          <p:cNvGrpSpPr/>
          <p:nvPr/>
        </p:nvGrpSpPr>
        <p:grpSpPr>
          <a:xfrm>
            <a:off x="4769191" y="5517232"/>
            <a:ext cx="5713072" cy="701179"/>
            <a:chOff x="4769191" y="3549526"/>
            <a:chExt cx="5713072" cy="701179"/>
          </a:xfrm>
        </p:grpSpPr>
        <p:grpSp>
          <p:nvGrpSpPr>
            <p:cNvPr id="44" name="グループ化 43">
              <a:extLst>
                <a:ext uri="{FF2B5EF4-FFF2-40B4-BE49-F238E27FC236}">
                  <a16:creationId xmlns:a16="http://schemas.microsoft.com/office/drawing/2014/main" id="{E62309A6-7FCA-E64A-40C1-67766AA0DBA7}"/>
                </a:ext>
              </a:extLst>
            </p:cNvPr>
            <p:cNvGrpSpPr/>
            <p:nvPr/>
          </p:nvGrpSpPr>
          <p:grpSpPr>
            <a:xfrm>
              <a:off x="4851971" y="3549526"/>
              <a:ext cx="5630292" cy="358775"/>
              <a:chOff x="5768218" y="1806269"/>
              <a:chExt cx="5630292" cy="358775"/>
            </a:xfrm>
          </p:grpSpPr>
          <p:sp>
            <p:nvSpPr>
              <p:cNvPr id="46" name="正方形/長方形 9">
                <a:extLst>
                  <a:ext uri="{FF2B5EF4-FFF2-40B4-BE49-F238E27FC236}">
                    <a16:creationId xmlns:a16="http://schemas.microsoft.com/office/drawing/2014/main" id="{A6C4B2CC-A3A1-12A5-CE6A-8BF32ABE92C2}"/>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47" name="直線コネクタ 46">
                <a:extLst>
                  <a:ext uri="{FF2B5EF4-FFF2-40B4-BE49-F238E27FC236}">
                    <a16:creationId xmlns:a16="http://schemas.microsoft.com/office/drawing/2014/main" id="{6EF34338-B2FD-9EC9-FACC-A531EA6F38B4}"/>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5" name="テキスト ボックス 44">
              <a:extLst>
                <a:ext uri="{FF2B5EF4-FFF2-40B4-BE49-F238E27FC236}">
                  <a16:creationId xmlns:a16="http://schemas.microsoft.com/office/drawing/2014/main" id="{96D79700-5E32-EB6F-D94F-D95402BCF8FF}"/>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grpSp>
        <p:nvGrpSpPr>
          <p:cNvPr id="48" name="グループ化 47">
            <a:extLst>
              <a:ext uri="{FF2B5EF4-FFF2-40B4-BE49-F238E27FC236}">
                <a16:creationId xmlns:a16="http://schemas.microsoft.com/office/drawing/2014/main" id="{8846E9A2-C0AC-734C-290D-989BB83F9E3C}"/>
              </a:ext>
            </a:extLst>
          </p:cNvPr>
          <p:cNvGrpSpPr/>
          <p:nvPr/>
        </p:nvGrpSpPr>
        <p:grpSpPr>
          <a:xfrm>
            <a:off x="4769191" y="6093296"/>
            <a:ext cx="5713072" cy="701179"/>
            <a:chOff x="4769191" y="3549526"/>
            <a:chExt cx="5713072" cy="701179"/>
          </a:xfrm>
        </p:grpSpPr>
        <p:grpSp>
          <p:nvGrpSpPr>
            <p:cNvPr id="49" name="グループ化 48">
              <a:extLst>
                <a:ext uri="{FF2B5EF4-FFF2-40B4-BE49-F238E27FC236}">
                  <a16:creationId xmlns:a16="http://schemas.microsoft.com/office/drawing/2014/main" id="{BDCD9CB7-F40E-9798-BDB1-71F8920806FE}"/>
                </a:ext>
              </a:extLst>
            </p:cNvPr>
            <p:cNvGrpSpPr/>
            <p:nvPr/>
          </p:nvGrpSpPr>
          <p:grpSpPr>
            <a:xfrm>
              <a:off x="4851971" y="3549526"/>
              <a:ext cx="5630292" cy="358775"/>
              <a:chOff x="5768218" y="1806269"/>
              <a:chExt cx="5630292" cy="358775"/>
            </a:xfrm>
          </p:grpSpPr>
          <p:sp>
            <p:nvSpPr>
              <p:cNvPr id="51" name="正方形/長方形 9">
                <a:extLst>
                  <a:ext uri="{FF2B5EF4-FFF2-40B4-BE49-F238E27FC236}">
                    <a16:creationId xmlns:a16="http://schemas.microsoft.com/office/drawing/2014/main" id="{022F4372-EA77-7C38-F0DC-0CEA1D05F5B5}"/>
                  </a:ext>
                </a:extLst>
              </p:cNvPr>
              <p:cNvSpPr>
                <a:spLocks noChangeArrowheads="1"/>
              </p:cNvSpPr>
              <p:nvPr/>
            </p:nvSpPr>
            <p:spPr bwMode="auto">
              <a:xfrm>
                <a:off x="5768218" y="1806269"/>
                <a:ext cx="5630292"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52" name="直線コネクタ 51">
                <a:extLst>
                  <a:ext uri="{FF2B5EF4-FFF2-40B4-BE49-F238E27FC236}">
                    <a16:creationId xmlns:a16="http://schemas.microsoft.com/office/drawing/2014/main" id="{DFF9D85D-14BB-8522-18CE-C0F5E7531415}"/>
                  </a:ext>
                </a:extLst>
              </p:cNvPr>
              <p:cNvCxnSpPr/>
              <p:nvPr/>
            </p:nvCxnSpPr>
            <p:spPr bwMode="auto">
              <a:xfrm>
                <a:off x="5768218" y="2060848"/>
                <a:ext cx="5276477"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0" name="テキスト ボックス 49">
              <a:extLst>
                <a:ext uri="{FF2B5EF4-FFF2-40B4-BE49-F238E27FC236}">
                  <a16:creationId xmlns:a16="http://schemas.microsoft.com/office/drawing/2014/main" id="{B06DA54A-4510-AB8C-2CB5-9B835F76FBA0}"/>
                </a:ext>
              </a:extLst>
            </p:cNvPr>
            <p:cNvSpPr txBox="1"/>
            <p:nvPr/>
          </p:nvSpPr>
          <p:spPr>
            <a:xfrm>
              <a:off x="4769191" y="3789040"/>
              <a:ext cx="338554" cy="461665"/>
            </a:xfrm>
            <a:prstGeom prst="rect">
              <a:avLst/>
            </a:prstGeom>
            <a:noFill/>
          </p:spPr>
          <p:txBody>
            <a:bodyPr wrap="none" rtlCol="0">
              <a:spAutoFit/>
            </a:bodyPr>
            <a:lstStyle/>
            <a:p>
              <a:r>
                <a:rPr kumimoji="1" lang="ja-JP" altLang="en-US"/>
                <a:t>・</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a:extLst>
              <a:ext uri="{FF2B5EF4-FFF2-40B4-BE49-F238E27FC236}">
                <a16:creationId xmlns:a16="http://schemas.microsoft.com/office/drawing/2014/main" id="{DAE6A78F-FF0E-BDC1-8465-B8EBBE19B9BC}"/>
              </a:ext>
            </a:extLst>
          </p:cNvPr>
          <p:cNvSpPr txBox="1">
            <a:spLocks noChangeArrowheads="1"/>
          </p:cNvSpPr>
          <p:nvPr/>
        </p:nvSpPr>
        <p:spPr bwMode="auto">
          <a:xfrm>
            <a:off x="3844925" y="990600"/>
            <a:ext cx="4994275"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30000" b="0">
                <a:solidFill>
                  <a:schemeClr val="hlink"/>
                </a:solidFill>
                <a:ea typeface="HG行書体" panose="03000609000000000000" pitchFamily="65" charset="-128"/>
              </a:rPr>
              <a:t>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604</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【B</a:t>
              </a:r>
              <a:r>
                <a:rPr lang="ja-JP" altLang="en-US" sz="1200" b="1">
                  <a:solidFill>
                    <a:srgbClr val="0000FF"/>
                  </a:solidFill>
                  <a:latin typeface="BIZ UDPゴシック" panose="020B0400000000000000" pitchFamily="50" charset="-128"/>
                  <a:ea typeface="BIZ UDPゴシック" panose="020B0400000000000000" pitchFamily="50" charset="-128"/>
                </a:rPr>
                <a:t>コース問題解決</a:t>
              </a:r>
              <a:r>
                <a:rPr lang="en-US" altLang="ja-JP" sz="1200" b="1">
                  <a:solidFill>
                    <a:srgbClr val="0000FF"/>
                  </a:solidFill>
                  <a:latin typeface="BIZ UDPゴシック" panose="020B0400000000000000" pitchFamily="50" charset="-128"/>
                  <a:ea typeface="BIZ UDPゴシック" panose="020B0400000000000000" pitchFamily="50" charset="-128"/>
                </a:rPr>
                <a:t>】</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【A</a:t>
              </a:r>
              <a:r>
                <a:rPr lang="ja-JP" altLang="en-US" sz="1200" b="1">
                  <a:solidFill>
                    <a:srgbClr val="000000"/>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28702"/>
              <a:ext cx="1184152" cy="257369"/>
            </a:xfrm>
            <a:prstGeom prst="wedgeRectCallout">
              <a:avLst>
                <a:gd name="adj1" fmla="val -71852"/>
                <a:gd name="adj2" fmla="val -2904"/>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4832069" cy="2607902"/>
              <a:chOff x="860223" y="3837826"/>
              <a:chExt cx="483206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401</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【C</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b="1">
                  <a:solidFill>
                    <a:srgbClr val="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731628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70" name="Text Box 2">
            <a:extLst>
              <a:ext uri="{FF2B5EF4-FFF2-40B4-BE49-F238E27FC236}">
                <a16:creationId xmlns:a16="http://schemas.microsoft.com/office/drawing/2014/main" id="{8B1D0D5C-2E46-B4C9-68F4-2FBBAA2CEAD6}"/>
              </a:ext>
            </a:extLst>
          </p:cNvPr>
          <p:cNvSpPr txBox="1">
            <a:spLocks noChangeArrowheads="1"/>
          </p:cNvSpPr>
          <p:nvPr/>
        </p:nvSpPr>
        <p:spPr bwMode="auto">
          <a:xfrm>
            <a:off x="1735138" y="3048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0" b="0"/>
              <a:t>　チェックシート（現状把握用）</a:t>
            </a:r>
          </a:p>
        </p:txBody>
      </p:sp>
      <p:graphicFrame>
        <p:nvGraphicFramePr>
          <p:cNvPr id="293891" name="Group 3">
            <a:extLst>
              <a:ext uri="{FF2B5EF4-FFF2-40B4-BE49-F238E27FC236}">
                <a16:creationId xmlns:a16="http://schemas.microsoft.com/office/drawing/2014/main" id="{21AEB3D4-9659-8703-FE8F-3A84BC518708}"/>
              </a:ext>
            </a:extLst>
          </p:cNvPr>
          <p:cNvGraphicFramePr>
            <a:graphicFrameLocks noGrp="1"/>
          </p:cNvGraphicFramePr>
          <p:nvPr/>
        </p:nvGraphicFramePr>
        <p:xfrm>
          <a:off x="1735138" y="850900"/>
          <a:ext cx="8651875" cy="5464175"/>
        </p:xfrm>
        <a:graphic>
          <a:graphicData uri="http://schemas.openxmlformats.org/drawingml/2006/table">
            <a:tbl>
              <a:tblPr/>
              <a:tblGrid>
                <a:gridCol w="1235355">
                  <a:extLst>
                    <a:ext uri="{9D8B030D-6E8A-4147-A177-3AD203B41FA5}">
                      <a16:colId xmlns:a16="http://schemas.microsoft.com/office/drawing/2014/main" val="20000"/>
                    </a:ext>
                  </a:extLst>
                </a:gridCol>
                <a:gridCol w="1085881">
                  <a:extLst>
                    <a:ext uri="{9D8B030D-6E8A-4147-A177-3AD203B41FA5}">
                      <a16:colId xmlns:a16="http://schemas.microsoft.com/office/drawing/2014/main" val="20001"/>
                    </a:ext>
                  </a:extLst>
                </a:gridCol>
                <a:gridCol w="1055107">
                  <a:extLst>
                    <a:ext uri="{9D8B030D-6E8A-4147-A177-3AD203B41FA5}">
                      <a16:colId xmlns:a16="http://schemas.microsoft.com/office/drawing/2014/main" val="20002"/>
                    </a:ext>
                  </a:extLst>
                </a:gridCol>
                <a:gridCol w="1055107">
                  <a:extLst>
                    <a:ext uri="{9D8B030D-6E8A-4147-A177-3AD203B41FA5}">
                      <a16:colId xmlns:a16="http://schemas.microsoft.com/office/drawing/2014/main" val="20003"/>
                    </a:ext>
                  </a:extLst>
                </a:gridCol>
                <a:gridCol w="1055107">
                  <a:extLst>
                    <a:ext uri="{9D8B030D-6E8A-4147-A177-3AD203B41FA5}">
                      <a16:colId xmlns:a16="http://schemas.microsoft.com/office/drawing/2014/main" val="20004"/>
                    </a:ext>
                  </a:extLst>
                </a:gridCol>
                <a:gridCol w="1125447">
                  <a:extLst>
                    <a:ext uri="{9D8B030D-6E8A-4147-A177-3AD203B41FA5}">
                      <a16:colId xmlns:a16="http://schemas.microsoft.com/office/drawing/2014/main" val="20005"/>
                    </a:ext>
                  </a:extLst>
                </a:gridCol>
                <a:gridCol w="1125447">
                  <a:extLst>
                    <a:ext uri="{9D8B030D-6E8A-4147-A177-3AD203B41FA5}">
                      <a16:colId xmlns:a16="http://schemas.microsoft.com/office/drawing/2014/main" val="20006"/>
                    </a:ext>
                  </a:extLst>
                </a:gridCol>
                <a:gridCol w="914426">
                  <a:extLst>
                    <a:ext uri="{9D8B030D-6E8A-4147-A177-3AD203B41FA5}">
                      <a16:colId xmlns:a16="http://schemas.microsoft.com/office/drawing/2014/main" val="20007"/>
                    </a:ext>
                  </a:extLst>
                </a:gridCol>
              </a:tblGrid>
              <a:tr h="518150">
                <a:tc rowSpan="2">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出目の数</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41270">
                <a:tc vMerge="1">
                  <a:txBody>
                    <a:bodyPr/>
                    <a:lstStyle/>
                    <a:p>
                      <a:endParaRPr kumimoji="1" lang="ja-JP" altLang="en-US"/>
                    </a:p>
                  </a:txBody>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１</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２</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３</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４</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５</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６</a:t>
                      </a: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75714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鈴木</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1" i="1" u="none" strike="noStrike" cap="none" normalizeH="0" baseline="0">
                          <a:ln>
                            <a:noFill/>
                          </a:ln>
                          <a:solidFill>
                            <a:schemeClr val="tx1"/>
                          </a:solidFill>
                          <a:effectLst/>
                          <a:latin typeface="ＭＳ Ｐ明朝" pitchFamily="18" charset="-128"/>
                          <a:ea typeface="ＭＳ Ｐ明朝" pitchFamily="18" charset="-128"/>
                        </a:rPr>
                        <a:t>25</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50792">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前田</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1" i="1" u="none" strike="noStrike" cap="none" normalizeH="0" baseline="0">
                          <a:ln>
                            <a:noFill/>
                          </a:ln>
                          <a:solidFill>
                            <a:schemeClr val="tx1"/>
                          </a:solidFill>
                          <a:effectLst/>
                          <a:latin typeface="ＭＳ Ｐ明朝" pitchFamily="18" charset="-128"/>
                          <a:ea typeface="ＭＳ Ｐ明朝" pitchFamily="18" charset="-128"/>
                        </a:rPr>
                        <a:t>25</a:t>
                      </a: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696824">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青木</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65078">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佐藤</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830157">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計</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604761">
                <a:tc>
                  <a:txBody>
                    <a:bodyPr/>
                    <a:lstStyle/>
                    <a:p>
                      <a:pPr marL="0" marR="0" lvl="0" indent="0" algn="ctr" defTabSz="84455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rPr>
                        <a:t>％</a:t>
                      </a:r>
                    </a:p>
                  </a:txBody>
                  <a:tcPr marL="84408" marR="84408" marT="45715" marB="4571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a:ln>
                          <a:noFill/>
                        </a:ln>
                        <a:solidFill>
                          <a:schemeClr val="tx1"/>
                        </a:solidFill>
                        <a:effectLst/>
                        <a:latin typeface="Times New Roman" pitchFamily="18" charset="0"/>
                        <a:ea typeface="ＭＳ Ｐゴシック" pitchFamily="50" charset="-128"/>
                      </a:endParaRPr>
                    </a:p>
                  </a:txBody>
                  <a:tcPr marL="84408" marR="84408" marT="45715" marB="4571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bl>
          </a:graphicData>
        </a:graphic>
      </p:graphicFrame>
      <p:sp>
        <p:nvSpPr>
          <p:cNvPr id="58448" name="Line 80">
            <a:extLst>
              <a:ext uri="{FF2B5EF4-FFF2-40B4-BE49-F238E27FC236}">
                <a16:creationId xmlns:a16="http://schemas.microsoft.com/office/drawing/2014/main" id="{4F566F42-5093-F491-3C74-195C96A3A286}"/>
              </a:ext>
            </a:extLst>
          </p:cNvPr>
          <p:cNvSpPr>
            <a:spLocks noChangeShapeType="1"/>
          </p:cNvSpPr>
          <p:nvPr/>
        </p:nvSpPr>
        <p:spPr bwMode="auto">
          <a:xfrm>
            <a:off x="1758950" y="863600"/>
            <a:ext cx="1241425" cy="10414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49" name="Text Box 81">
            <a:extLst>
              <a:ext uri="{FF2B5EF4-FFF2-40B4-BE49-F238E27FC236}">
                <a16:creationId xmlns:a16="http://schemas.microsoft.com/office/drawing/2014/main" id="{C0BF4E7E-9212-D067-586C-72082C651698}"/>
              </a:ext>
            </a:extLst>
          </p:cNvPr>
          <p:cNvSpPr txBox="1">
            <a:spLocks noChangeArrowheads="1"/>
          </p:cNvSpPr>
          <p:nvPr/>
        </p:nvSpPr>
        <p:spPr bwMode="auto">
          <a:xfrm>
            <a:off x="2495550" y="1052513"/>
            <a:ext cx="49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目</a:t>
            </a:r>
          </a:p>
        </p:txBody>
      </p:sp>
      <p:sp>
        <p:nvSpPr>
          <p:cNvPr id="58450" name="Text Box 82">
            <a:extLst>
              <a:ext uri="{FF2B5EF4-FFF2-40B4-BE49-F238E27FC236}">
                <a16:creationId xmlns:a16="http://schemas.microsoft.com/office/drawing/2014/main" id="{3B7D7B52-44D2-9384-BCA9-56F904A2C77B}"/>
              </a:ext>
            </a:extLst>
          </p:cNvPr>
          <p:cNvSpPr txBox="1">
            <a:spLocks noChangeArrowheads="1"/>
          </p:cNvSpPr>
          <p:nvPr/>
        </p:nvSpPr>
        <p:spPr bwMode="auto">
          <a:xfrm>
            <a:off x="1724025" y="1482725"/>
            <a:ext cx="984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b="0"/>
              <a:t>氏名</a:t>
            </a:r>
          </a:p>
        </p:txBody>
      </p:sp>
      <p:sp>
        <p:nvSpPr>
          <p:cNvPr id="58451" name="Rectangle 83">
            <a:extLst>
              <a:ext uri="{FF2B5EF4-FFF2-40B4-BE49-F238E27FC236}">
                <a16:creationId xmlns:a16="http://schemas.microsoft.com/office/drawing/2014/main" id="{98E06907-A62C-9C6A-9B40-7755161C5306}"/>
              </a:ext>
            </a:extLst>
          </p:cNvPr>
          <p:cNvSpPr>
            <a:spLocks noChangeArrowheads="1"/>
          </p:cNvSpPr>
          <p:nvPr/>
        </p:nvSpPr>
        <p:spPr bwMode="auto">
          <a:xfrm>
            <a:off x="8007350" y="520700"/>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50000"/>
              </a:spcBef>
              <a:buFontTx/>
              <a:buNone/>
            </a:pPr>
            <a:r>
              <a:rPr lang="ja-JP" altLang="en-US" sz="1500" b="0" u="sng"/>
              <a:t>Ｂコース：　　　　　グループ</a:t>
            </a:r>
          </a:p>
        </p:txBody>
      </p:sp>
      <p:sp>
        <p:nvSpPr>
          <p:cNvPr id="58452" name="Text Box 84">
            <a:extLst>
              <a:ext uri="{FF2B5EF4-FFF2-40B4-BE49-F238E27FC236}">
                <a16:creationId xmlns:a16="http://schemas.microsoft.com/office/drawing/2014/main" id="{74C22A5E-C242-A6D6-0C00-BB1127D642F7}"/>
              </a:ext>
            </a:extLst>
          </p:cNvPr>
          <p:cNvSpPr txBox="1">
            <a:spLocks noChangeArrowheads="1"/>
          </p:cNvSpPr>
          <p:nvPr/>
        </p:nvSpPr>
        <p:spPr bwMode="auto">
          <a:xfrm>
            <a:off x="1804988" y="6337300"/>
            <a:ext cx="4994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400" b="0"/>
              <a:t>※グループで、３～４人が投げて、合計＝１００回のデータをとる。</a:t>
            </a:r>
          </a:p>
        </p:txBody>
      </p:sp>
      <p:sp>
        <p:nvSpPr>
          <p:cNvPr id="58453" name="Text Box 85">
            <a:extLst>
              <a:ext uri="{FF2B5EF4-FFF2-40B4-BE49-F238E27FC236}">
                <a16:creationId xmlns:a16="http://schemas.microsoft.com/office/drawing/2014/main" id="{31BCF7E4-0FB5-A46A-5503-EF3FB3567650}"/>
              </a:ext>
            </a:extLst>
          </p:cNvPr>
          <p:cNvSpPr txBox="1">
            <a:spLocks noChangeArrowheads="1"/>
          </p:cNvSpPr>
          <p:nvPr/>
        </p:nvSpPr>
        <p:spPr bwMode="auto">
          <a:xfrm>
            <a:off x="6240463" y="260350"/>
            <a:ext cx="1476375" cy="369888"/>
          </a:xfrm>
          <a:prstGeom prst="rect">
            <a:avLst/>
          </a:prstGeom>
          <a:solidFill>
            <a:srgbClr val="FFFF00"/>
          </a:solidFill>
          <a:ln w="28575">
            <a:solidFill>
              <a:schemeClr val="tx1"/>
            </a:solidFill>
            <a:miter lim="800000"/>
            <a:headEnd type="none" w="sm" len="sm"/>
            <a:tailEnd type="none" w="sm" len="sm"/>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800" b="0"/>
              <a:t>記入例</a:t>
            </a:r>
          </a:p>
        </p:txBody>
      </p:sp>
      <p:sp>
        <p:nvSpPr>
          <p:cNvPr id="58454" name="Line 86">
            <a:extLst>
              <a:ext uri="{FF2B5EF4-FFF2-40B4-BE49-F238E27FC236}">
                <a16:creationId xmlns:a16="http://schemas.microsoft.com/office/drawing/2014/main" id="{37468A39-E123-76D2-9F45-1F865FF92019}"/>
              </a:ext>
            </a:extLst>
          </p:cNvPr>
          <p:cNvSpPr>
            <a:spLocks noChangeShapeType="1"/>
          </p:cNvSpPr>
          <p:nvPr/>
        </p:nvSpPr>
        <p:spPr bwMode="auto">
          <a:xfrm flipH="1">
            <a:off x="3141663" y="21336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5" name="Line 87">
            <a:extLst>
              <a:ext uri="{FF2B5EF4-FFF2-40B4-BE49-F238E27FC236}">
                <a16:creationId xmlns:a16="http://schemas.microsoft.com/office/drawing/2014/main" id="{A07715E0-0D77-AB24-A170-9499B01706F4}"/>
              </a:ext>
            </a:extLst>
          </p:cNvPr>
          <p:cNvSpPr>
            <a:spLocks noChangeShapeType="1"/>
          </p:cNvSpPr>
          <p:nvPr/>
        </p:nvSpPr>
        <p:spPr bwMode="auto">
          <a:xfrm flipH="1">
            <a:off x="3071813" y="2133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6" name="Line 88">
            <a:extLst>
              <a:ext uri="{FF2B5EF4-FFF2-40B4-BE49-F238E27FC236}">
                <a16:creationId xmlns:a16="http://schemas.microsoft.com/office/drawing/2014/main" id="{DD7A2EEC-8736-BF8B-7762-0BB7CD46A034}"/>
              </a:ext>
            </a:extLst>
          </p:cNvPr>
          <p:cNvSpPr>
            <a:spLocks noChangeShapeType="1"/>
          </p:cNvSpPr>
          <p:nvPr/>
        </p:nvSpPr>
        <p:spPr bwMode="auto">
          <a:xfrm flipH="1">
            <a:off x="3224213" y="21463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7" name="Line 89">
            <a:extLst>
              <a:ext uri="{FF2B5EF4-FFF2-40B4-BE49-F238E27FC236}">
                <a16:creationId xmlns:a16="http://schemas.microsoft.com/office/drawing/2014/main" id="{CE4E2418-CC31-8920-6E6D-B71CF31F8821}"/>
              </a:ext>
            </a:extLst>
          </p:cNvPr>
          <p:cNvSpPr>
            <a:spLocks noChangeShapeType="1"/>
          </p:cNvSpPr>
          <p:nvPr/>
        </p:nvSpPr>
        <p:spPr bwMode="auto">
          <a:xfrm flipH="1">
            <a:off x="3633788" y="2159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8" name="Line 90">
            <a:extLst>
              <a:ext uri="{FF2B5EF4-FFF2-40B4-BE49-F238E27FC236}">
                <a16:creationId xmlns:a16="http://schemas.microsoft.com/office/drawing/2014/main" id="{0D8E15F9-B51F-18DD-8B93-FC2749753CBC}"/>
              </a:ext>
            </a:extLst>
          </p:cNvPr>
          <p:cNvSpPr>
            <a:spLocks noChangeShapeType="1"/>
          </p:cNvSpPr>
          <p:nvPr/>
        </p:nvSpPr>
        <p:spPr bwMode="auto">
          <a:xfrm>
            <a:off x="3071813" y="2171700"/>
            <a:ext cx="422275"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59" name="Line 91">
            <a:extLst>
              <a:ext uri="{FF2B5EF4-FFF2-40B4-BE49-F238E27FC236}">
                <a16:creationId xmlns:a16="http://schemas.microsoft.com/office/drawing/2014/main" id="{07B827DE-C5A5-D430-3546-8C35DE619A31}"/>
              </a:ext>
            </a:extLst>
          </p:cNvPr>
          <p:cNvSpPr>
            <a:spLocks noChangeShapeType="1"/>
          </p:cNvSpPr>
          <p:nvPr/>
        </p:nvSpPr>
        <p:spPr bwMode="auto">
          <a:xfrm flipH="1">
            <a:off x="5322888" y="2171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0" name="Line 92">
            <a:extLst>
              <a:ext uri="{FF2B5EF4-FFF2-40B4-BE49-F238E27FC236}">
                <a16:creationId xmlns:a16="http://schemas.microsoft.com/office/drawing/2014/main" id="{11D0E011-4A80-C19F-CF36-E734C934D53F}"/>
              </a:ext>
            </a:extLst>
          </p:cNvPr>
          <p:cNvSpPr>
            <a:spLocks noChangeShapeType="1"/>
          </p:cNvSpPr>
          <p:nvPr/>
        </p:nvSpPr>
        <p:spPr bwMode="auto">
          <a:xfrm flipH="1">
            <a:off x="5251450" y="2171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1" name="Line 93">
            <a:extLst>
              <a:ext uri="{FF2B5EF4-FFF2-40B4-BE49-F238E27FC236}">
                <a16:creationId xmlns:a16="http://schemas.microsoft.com/office/drawing/2014/main" id="{CF0F9088-6556-F5E1-3504-C0BC99BE0744}"/>
              </a:ext>
            </a:extLst>
          </p:cNvPr>
          <p:cNvSpPr>
            <a:spLocks noChangeShapeType="1"/>
          </p:cNvSpPr>
          <p:nvPr/>
        </p:nvSpPr>
        <p:spPr bwMode="auto">
          <a:xfrm flipH="1">
            <a:off x="5403850" y="21844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2" name="Line 94">
            <a:extLst>
              <a:ext uri="{FF2B5EF4-FFF2-40B4-BE49-F238E27FC236}">
                <a16:creationId xmlns:a16="http://schemas.microsoft.com/office/drawing/2014/main" id="{2271519C-1705-447B-C95A-0DA90A7CC11A}"/>
              </a:ext>
            </a:extLst>
          </p:cNvPr>
          <p:cNvSpPr>
            <a:spLocks noChangeShapeType="1"/>
          </p:cNvSpPr>
          <p:nvPr/>
        </p:nvSpPr>
        <p:spPr bwMode="auto">
          <a:xfrm flipH="1">
            <a:off x="5486400"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3" name="Line 95">
            <a:extLst>
              <a:ext uri="{FF2B5EF4-FFF2-40B4-BE49-F238E27FC236}">
                <a16:creationId xmlns:a16="http://schemas.microsoft.com/office/drawing/2014/main" id="{0DEFC341-88FF-27CB-4752-DFFC94914F18}"/>
              </a:ext>
            </a:extLst>
          </p:cNvPr>
          <p:cNvSpPr>
            <a:spLocks noChangeShapeType="1"/>
          </p:cNvSpPr>
          <p:nvPr/>
        </p:nvSpPr>
        <p:spPr bwMode="auto">
          <a:xfrm flipH="1">
            <a:off x="4408488" y="2171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4" name="Line 96">
            <a:extLst>
              <a:ext uri="{FF2B5EF4-FFF2-40B4-BE49-F238E27FC236}">
                <a16:creationId xmlns:a16="http://schemas.microsoft.com/office/drawing/2014/main" id="{682C9ABA-F795-572A-8C23-510B37C89505}"/>
              </a:ext>
            </a:extLst>
          </p:cNvPr>
          <p:cNvSpPr>
            <a:spLocks noChangeShapeType="1"/>
          </p:cNvSpPr>
          <p:nvPr/>
        </p:nvSpPr>
        <p:spPr bwMode="auto">
          <a:xfrm flipH="1">
            <a:off x="4337050" y="2171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5" name="Line 97">
            <a:extLst>
              <a:ext uri="{FF2B5EF4-FFF2-40B4-BE49-F238E27FC236}">
                <a16:creationId xmlns:a16="http://schemas.microsoft.com/office/drawing/2014/main" id="{6A01733E-FF0F-9B71-9E9F-6FE35EBDF1D3}"/>
              </a:ext>
            </a:extLst>
          </p:cNvPr>
          <p:cNvSpPr>
            <a:spLocks noChangeShapeType="1"/>
          </p:cNvSpPr>
          <p:nvPr/>
        </p:nvSpPr>
        <p:spPr bwMode="auto">
          <a:xfrm flipH="1">
            <a:off x="4489450" y="21844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6" name="Line 98">
            <a:extLst>
              <a:ext uri="{FF2B5EF4-FFF2-40B4-BE49-F238E27FC236}">
                <a16:creationId xmlns:a16="http://schemas.microsoft.com/office/drawing/2014/main" id="{048B52E7-A6B4-0098-8832-8246D7F2F511}"/>
              </a:ext>
            </a:extLst>
          </p:cNvPr>
          <p:cNvSpPr>
            <a:spLocks noChangeShapeType="1"/>
          </p:cNvSpPr>
          <p:nvPr/>
        </p:nvSpPr>
        <p:spPr bwMode="auto">
          <a:xfrm flipH="1">
            <a:off x="4572000"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7" name="Line 99">
            <a:extLst>
              <a:ext uri="{FF2B5EF4-FFF2-40B4-BE49-F238E27FC236}">
                <a16:creationId xmlns:a16="http://schemas.microsoft.com/office/drawing/2014/main" id="{D87EF04D-626C-A96F-60B6-986FAE4399EF}"/>
              </a:ext>
            </a:extLst>
          </p:cNvPr>
          <p:cNvSpPr>
            <a:spLocks noChangeShapeType="1"/>
          </p:cNvSpPr>
          <p:nvPr/>
        </p:nvSpPr>
        <p:spPr bwMode="auto">
          <a:xfrm flipH="1">
            <a:off x="5451475"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8" name="Line 100">
            <a:extLst>
              <a:ext uri="{FF2B5EF4-FFF2-40B4-BE49-F238E27FC236}">
                <a16:creationId xmlns:a16="http://schemas.microsoft.com/office/drawing/2014/main" id="{2F018A5F-E182-212C-84E1-5B7223600A21}"/>
              </a:ext>
            </a:extLst>
          </p:cNvPr>
          <p:cNvSpPr>
            <a:spLocks noChangeShapeType="1"/>
          </p:cNvSpPr>
          <p:nvPr/>
        </p:nvSpPr>
        <p:spPr bwMode="auto">
          <a:xfrm flipH="1">
            <a:off x="5381625"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69" name="Line 101">
            <a:extLst>
              <a:ext uri="{FF2B5EF4-FFF2-40B4-BE49-F238E27FC236}">
                <a16:creationId xmlns:a16="http://schemas.microsoft.com/office/drawing/2014/main" id="{B8ECF933-48DC-7A9D-B188-EC27DE2CDA8A}"/>
              </a:ext>
            </a:extLst>
          </p:cNvPr>
          <p:cNvSpPr>
            <a:spLocks noChangeShapeType="1"/>
          </p:cNvSpPr>
          <p:nvPr/>
        </p:nvSpPr>
        <p:spPr bwMode="auto">
          <a:xfrm flipH="1">
            <a:off x="5534025" y="2895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0" name="Line 102">
            <a:extLst>
              <a:ext uri="{FF2B5EF4-FFF2-40B4-BE49-F238E27FC236}">
                <a16:creationId xmlns:a16="http://schemas.microsoft.com/office/drawing/2014/main" id="{215CED14-58C2-8FF2-4384-F1DC40718F58}"/>
              </a:ext>
            </a:extLst>
          </p:cNvPr>
          <p:cNvSpPr>
            <a:spLocks noChangeShapeType="1"/>
          </p:cNvSpPr>
          <p:nvPr/>
        </p:nvSpPr>
        <p:spPr bwMode="auto">
          <a:xfrm flipH="1">
            <a:off x="5614988" y="2908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1" name="Line 103">
            <a:extLst>
              <a:ext uri="{FF2B5EF4-FFF2-40B4-BE49-F238E27FC236}">
                <a16:creationId xmlns:a16="http://schemas.microsoft.com/office/drawing/2014/main" id="{7E002B5B-50BD-D8C3-CFC4-6077AB9CCA84}"/>
              </a:ext>
            </a:extLst>
          </p:cNvPr>
          <p:cNvSpPr>
            <a:spLocks noChangeShapeType="1"/>
          </p:cNvSpPr>
          <p:nvPr/>
        </p:nvSpPr>
        <p:spPr bwMode="auto">
          <a:xfrm flipH="1">
            <a:off x="637698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2" name="Line 104">
            <a:extLst>
              <a:ext uri="{FF2B5EF4-FFF2-40B4-BE49-F238E27FC236}">
                <a16:creationId xmlns:a16="http://schemas.microsoft.com/office/drawing/2014/main" id="{961792BE-C69D-F937-F889-D7C8B7E05673}"/>
              </a:ext>
            </a:extLst>
          </p:cNvPr>
          <p:cNvSpPr>
            <a:spLocks noChangeShapeType="1"/>
          </p:cNvSpPr>
          <p:nvPr/>
        </p:nvSpPr>
        <p:spPr bwMode="auto">
          <a:xfrm flipH="1">
            <a:off x="63071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3" name="Line 105">
            <a:extLst>
              <a:ext uri="{FF2B5EF4-FFF2-40B4-BE49-F238E27FC236}">
                <a16:creationId xmlns:a16="http://schemas.microsoft.com/office/drawing/2014/main" id="{5120B2CE-8FA6-2B35-3135-CDD91AF38793}"/>
              </a:ext>
            </a:extLst>
          </p:cNvPr>
          <p:cNvSpPr>
            <a:spLocks noChangeShapeType="1"/>
          </p:cNvSpPr>
          <p:nvPr/>
        </p:nvSpPr>
        <p:spPr bwMode="auto">
          <a:xfrm flipH="1">
            <a:off x="6459538" y="28702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4" name="Line 106">
            <a:extLst>
              <a:ext uri="{FF2B5EF4-FFF2-40B4-BE49-F238E27FC236}">
                <a16:creationId xmlns:a16="http://schemas.microsoft.com/office/drawing/2014/main" id="{FAA2A0A3-977F-C459-5815-D4A48D670F3E}"/>
              </a:ext>
            </a:extLst>
          </p:cNvPr>
          <p:cNvSpPr>
            <a:spLocks noChangeShapeType="1"/>
          </p:cNvSpPr>
          <p:nvPr/>
        </p:nvSpPr>
        <p:spPr bwMode="auto">
          <a:xfrm flipH="1">
            <a:off x="6542088" y="2882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5" name="Line 107">
            <a:extLst>
              <a:ext uri="{FF2B5EF4-FFF2-40B4-BE49-F238E27FC236}">
                <a16:creationId xmlns:a16="http://schemas.microsoft.com/office/drawing/2014/main" id="{69B56E42-8613-8FBF-92DE-E3CC3D02F0D1}"/>
              </a:ext>
            </a:extLst>
          </p:cNvPr>
          <p:cNvSpPr>
            <a:spLocks noChangeShapeType="1"/>
          </p:cNvSpPr>
          <p:nvPr/>
        </p:nvSpPr>
        <p:spPr bwMode="auto">
          <a:xfrm flipH="1">
            <a:off x="6435725" y="21971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6" name="Line 108">
            <a:extLst>
              <a:ext uri="{FF2B5EF4-FFF2-40B4-BE49-F238E27FC236}">
                <a16:creationId xmlns:a16="http://schemas.microsoft.com/office/drawing/2014/main" id="{EA4D0D0E-C5DA-1125-FA14-E33D3A68A86E}"/>
              </a:ext>
            </a:extLst>
          </p:cNvPr>
          <p:cNvSpPr>
            <a:spLocks noChangeShapeType="1"/>
          </p:cNvSpPr>
          <p:nvPr/>
        </p:nvSpPr>
        <p:spPr bwMode="auto">
          <a:xfrm flipH="1">
            <a:off x="6365875" y="21971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7" name="Line 109">
            <a:extLst>
              <a:ext uri="{FF2B5EF4-FFF2-40B4-BE49-F238E27FC236}">
                <a16:creationId xmlns:a16="http://schemas.microsoft.com/office/drawing/2014/main" id="{AF14079B-2B6F-330F-23D4-89D20CFC7E83}"/>
              </a:ext>
            </a:extLst>
          </p:cNvPr>
          <p:cNvSpPr>
            <a:spLocks noChangeShapeType="1"/>
          </p:cNvSpPr>
          <p:nvPr/>
        </p:nvSpPr>
        <p:spPr bwMode="auto">
          <a:xfrm flipH="1">
            <a:off x="6518275" y="22098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8" name="Line 110">
            <a:extLst>
              <a:ext uri="{FF2B5EF4-FFF2-40B4-BE49-F238E27FC236}">
                <a16:creationId xmlns:a16="http://schemas.microsoft.com/office/drawing/2014/main" id="{24174FD7-1E4A-6994-9965-0183B9DF0067}"/>
              </a:ext>
            </a:extLst>
          </p:cNvPr>
          <p:cNvSpPr>
            <a:spLocks noChangeShapeType="1"/>
          </p:cNvSpPr>
          <p:nvPr/>
        </p:nvSpPr>
        <p:spPr bwMode="auto">
          <a:xfrm flipH="1">
            <a:off x="7561263" y="21971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79" name="Line 111">
            <a:extLst>
              <a:ext uri="{FF2B5EF4-FFF2-40B4-BE49-F238E27FC236}">
                <a16:creationId xmlns:a16="http://schemas.microsoft.com/office/drawing/2014/main" id="{B0587AA3-4F09-6207-9636-17FB6DC63A25}"/>
              </a:ext>
            </a:extLst>
          </p:cNvPr>
          <p:cNvSpPr>
            <a:spLocks noChangeShapeType="1"/>
          </p:cNvSpPr>
          <p:nvPr/>
        </p:nvSpPr>
        <p:spPr bwMode="auto">
          <a:xfrm flipH="1">
            <a:off x="7491413" y="21971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0" name="Line 112">
            <a:extLst>
              <a:ext uri="{FF2B5EF4-FFF2-40B4-BE49-F238E27FC236}">
                <a16:creationId xmlns:a16="http://schemas.microsoft.com/office/drawing/2014/main" id="{74F4C4CA-7342-5CB5-A94E-985C3DBE4C14}"/>
              </a:ext>
            </a:extLst>
          </p:cNvPr>
          <p:cNvSpPr>
            <a:spLocks noChangeShapeType="1"/>
          </p:cNvSpPr>
          <p:nvPr/>
        </p:nvSpPr>
        <p:spPr bwMode="auto">
          <a:xfrm flipH="1">
            <a:off x="7643813" y="22098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1" name="Line 113">
            <a:extLst>
              <a:ext uri="{FF2B5EF4-FFF2-40B4-BE49-F238E27FC236}">
                <a16:creationId xmlns:a16="http://schemas.microsoft.com/office/drawing/2014/main" id="{C8426580-D045-93DD-528F-E8E32B9B551F}"/>
              </a:ext>
            </a:extLst>
          </p:cNvPr>
          <p:cNvSpPr>
            <a:spLocks noChangeShapeType="1"/>
          </p:cNvSpPr>
          <p:nvPr/>
        </p:nvSpPr>
        <p:spPr bwMode="auto">
          <a:xfrm flipH="1">
            <a:off x="7724775" y="2222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2" name="Line 114">
            <a:extLst>
              <a:ext uri="{FF2B5EF4-FFF2-40B4-BE49-F238E27FC236}">
                <a16:creationId xmlns:a16="http://schemas.microsoft.com/office/drawing/2014/main" id="{EA75D576-270F-C5E7-E741-5D30EE08D466}"/>
              </a:ext>
            </a:extLst>
          </p:cNvPr>
          <p:cNvSpPr>
            <a:spLocks noChangeShapeType="1"/>
          </p:cNvSpPr>
          <p:nvPr/>
        </p:nvSpPr>
        <p:spPr bwMode="auto">
          <a:xfrm flipH="1">
            <a:off x="8686800" y="2120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3" name="Line 115">
            <a:extLst>
              <a:ext uri="{FF2B5EF4-FFF2-40B4-BE49-F238E27FC236}">
                <a16:creationId xmlns:a16="http://schemas.microsoft.com/office/drawing/2014/main" id="{05A0A02E-3142-E85A-26E3-81346CFC32BE}"/>
              </a:ext>
            </a:extLst>
          </p:cNvPr>
          <p:cNvSpPr>
            <a:spLocks noChangeShapeType="1"/>
          </p:cNvSpPr>
          <p:nvPr/>
        </p:nvSpPr>
        <p:spPr bwMode="auto">
          <a:xfrm flipH="1">
            <a:off x="8616950" y="21209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4" name="Line 116">
            <a:extLst>
              <a:ext uri="{FF2B5EF4-FFF2-40B4-BE49-F238E27FC236}">
                <a16:creationId xmlns:a16="http://schemas.microsoft.com/office/drawing/2014/main" id="{AC6CD876-D324-5F9B-D6B8-3FCCCD34E0B6}"/>
              </a:ext>
            </a:extLst>
          </p:cNvPr>
          <p:cNvSpPr>
            <a:spLocks noChangeShapeType="1"/>
          </p:cNvSpPr>
          <p:nvPr/>
        </p:nvSpPr>
        <p:spPr bwMode="auto">
          <a:xfrm flipH="1">
            <a:off x="8769350" y="21336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5" name="Line 117">
            <a:extLst>
              <a:ext uri="{FF2B5EF4-FFF2-40B4-BE49-F238E27FC236}">
                <a16:creationId xmlns:a16="http://schemas.microsoft.com/office/drawing/2014/main" id="{DD4007A5-98B4-C697-9A18-855ACC671201}"/>
              </a:ext>
            </a:extLst>
          </p:cNvPr>
          <p:cNvSpPr>
            <a:spLocks noChangeShapeType="1"/>
          </p:cNvSpPr>
          <p:nvPr/>
        </p:nvSpPr>
        <p:spPr bwMode="auto">
          <a:xfrm flipH="1">
            <a:off x="8697913" y="2781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6" name="Line 118">
            <a:extLst>
              <a:ext uri="{FF2B5EF4-FFF2-40B4-BE49-F238E27FC236}">
                <a16:creationId xmlns:a16="http://schemas.microsoft.com/office/drawing/2014/main" id="{43323197-72E3-A823-A3AB-15D0B9C7B16F}"/>
              </a:ext>
            </a:extLst>
          </p:cNvPr>
          <p:cNvSpPr>
            <a:spLocks noChangeShapeType="1"/>
          </p:cNvSpPr>
          <p:nvPr/>
        </p:nvSpPr>
        <p:spPr bwMode="auto">
          <a:xfrm flipH="1">
            <a:off x="8628063" y="27813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7" name="Line 119">
            <a:extLst>
              <a:ext uri="{FF2B5EF4-FFF2-40B4-BE49-F238E27FC236}">
                <a16:creationId xmlns:a16="http://schemas.microsoft.com/office/drawing/2014/main" id="{AA1BDCA4-7383-4B40-0522-FCE1DDED1E69}"/>
              </a:ext>
            </a:extLst>
          </p:cNvPr>
          <p:cNvSpPr>
            <a:spLocks noChangeShapeType="1"/>
          </p:cNvSpPr>
          <p:nvPr/>
        </p:nvSpPr>
        <p:spPr bwMode="auto">
          <a:xfrm flipH="1">
            <a:off x="8780463" y="2794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8" name="Line 120">
            <a:extLst>
              <a:ext uri="{FF2B5EF4-FFF2-40B4-BE49-F238E27FC236}">
                <a16:creationId xmlns:a16="http://schemas.microsoft.com/office/drawing/2014/main" id="{380F3BC9-A41B-DE4E-C7CE-8D7CD0835931}"/>
              </a:ext>
            </a:extLst>
          </p:cNvPr>
          <p:cNvSpPr>
            <a:spLocks noChangeShapeType="1"/>
          </p:cNvSpPr>
          <p:nvPr/>
        </p:nvSpPr>
        <p:spPr bwMode="auto">
          <a:xfrm flipH="1">
            <a:off x="7643813"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89" name="Line 121">
            <a:extLst>
              <a:ext uri="{FF2B5EF4-FFF2-40B4-BE49-F238E27FC236}">
                <a16:creationId xmlns:a16="http://schemas.microsoft.com/office/drawing/2014/main" id="{567F7AE7-C4BF-957E-D73A-145D41CFFFCB}"/>
              </a:ext>
            </a:extLst>
          </p:cNvPr>
          <p:cNvSpPr>
            <a:spLocks noChangeShapeType="1"/>
          </p:cNvSpPr>
          <p:nvPr/>
        </p:nvSpPr>
        <p:spPr bwMode="auto">
          <a:xfrm flipH="1">
            <a:off x="7572375" y="2857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0" name="Line 122">
            <a:extLst>
              <a:ext uri="{FF2B5EF4-FFF2-40B4-BE49-F238E27FC236}">
                <a16:creationId xmlns:a16="http://schemas.microsoft.com/office/drawing/2014/main" id="{2D6445EF-47BF-24B3-34B3-31412D9FF006}"/>
              </a:ext>
            </a:extLst>
          </p:cNvPr>
          <p:cNvSpPr>
            <a:spLocks noChangeShapeType="1"/>
          </p:cNvSpPr>
          <p:nvPr/>
        </p:nvSpPr>
        <p:spPr bwMode="auto">
          <a:xfrm flipH="1">
            <a:off x="7724775" y="28702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1" name="Line 123">
            <a:extLst>
              <a:ext uri="{FF2B5EF4-FFF2-40B4-BE49-F238E27FC236}">
                <a16:creationId xmlns:a16="http://schemas.microsoft.com/office/drawing/2014/main" id="{E063B798-A28A-6B5F-00D1-A231B2435A45}"/>
              </a:ext>
            </a:extLst>
          </p:cNvPr>
          <p:cNvSpPr>
            <a:spLocks noChangeShapeType="1"/>
          </p:cNvSpPr>
          <p:nvPr/>
        </p:nvSpPr>
        <p:spPr bwMode="auto">
          <a:xfrm flipH="1">
            <a:off x="6518275" y="3695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2" name="Line 124">
            <a:extLst>
              <a:ext uri="{FF2B5EF4-FFF2-40B4-BE49-F238E27FC236}">
                <a16:creationId xmlns:a16="http://schemas.microsoft.com/office/drawing/2014/main" id="{B5770072-B868-6527-C39C-7B12B7498BD1}"/>
              </a:ext>
            </a:extLst>
          </p:cNvPr>
          <p:cNvSpPr>
            <a:spLocks noChangeShapeType="1"/>
          </p:cNvSpPr>
          <p:nvPr/>
        </p:nvSpPr>
        <p:spPr bwMode="auto">
          <a:xfrm flipH="1">
            <a:off x="6448425" y="36957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3" name="Line 125">
            <a:extLst>
              <a:ext uri="{FF2B5EF4-FFF2-40B4-BE49-F238E27FC236}">
                <a16:creationId xmlns:a16="http://schemas.microsoft.com/office/drawing/2014/main" id="{C81837DA-29BF-E60D-436D-86D42FA4AC4B}"/>
              </a:ext>
            </a:extLst>
          </p:cNvPr>
          <p:cNvSpPr>
            <a:spLocks noChangeShapeType="1"/>
          </p:cNvSpPr>
          <p:nvPr/>
        </p:nvSpPr>
        <p:spPr bwMode="auto">
          <a:xfrm flipH="1">
            <a:off x="6600825" y="37084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4" name="Line 126">
            <a:extLst>
              <a:ext uri="{FF2B5EF4-FFF2-40B4-BE49-F238E27FC236}">
                <a16:creationId xmlns:a16="http://schemas.microsoft.com/office/drawing/2014/main" id="{A35D44E9-9181-F9F2-6B70-EE0EB64ED0AB}"/>
              </a:ext>
            </a:extLst>
          </p:cNvPr>
          <p:cNvSpPr>
            <a:spLocks noChangeShapeType="1"/>
          </p:cNvSpPr>
          <p:nvPr/>
        </p:nvSpPr>
        <p:spPr bwMode="auto">
          <a:xfrm flipH="1">
            <a:off x="5462588"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5" name="Line 127">
            <a:extLst>
              <a:ext uri="{FF2B5EF4-FFF2-40B4-BE49-F238E27FC236}">
                <a16:creationId xmlns:a16="http://schemas.microsoft.com/office/drawing/2014/main" id="{C2D38C44-8F64-16D8-BAFB-B0099FB3A96B}"/>
              </a:ext>
            </a:extLst>
          </p:cNvPr>
          <p:cNvSpPr>
            <a:spLocks noChangeShapeType="1"/>
          </p:cNvSpPr>
          <p:nvPr/>
        </p:nvSpPr>
        <p:spPr bwMode="auto">
          <a:xfrm flipH="1">
            <a:off x="5392738"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6" name="Line 128">
            <a:extLst>
              <a:ext uri="{FF2B5EF4-FFF2-40B4-BE49-F238E27FC236}">
                <a16:creationId xmlns:a16="http://schemas.microsoft.com/office/drawing/2014/main" id="{5D5158CB-6058-88DB-1275-D2FEA4FF3EC7}"/>
              </a:ext>
            </a:extLst>
          </p:cNvPr>
          <p:cNvSpPr>
            <a:spLocks noChangeShapeType="1"/>
          </p:cNvSpPr>
          <p:nvPr/>
        </p:nvSpPr>
        <p:spPr bwMode="auto">
          <a:xfrm flipH="1">
            <a:off x="5545138" y="36322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7" name="Line 129">
            <a:extLst>
              <a:ext uri="{FF2B5EF4-FFF2-40B4-BE49-F238E27FC236}">
                <a16:creationId xmlns:a16="http://schemas.microsoft.com/office/drawing/2014/main" id="{BE2A7349-7C6F-4C46-F08C-CECE034D0C84}"/>
              </a:ext>
            </a:extLst>
          </p:cNvPr>
          <p:cNvSpPr>
            <a:spLocks noChangeShapeType="1"/>
          </p:cNvSpPr>
          <p:nvPr/>
        </p:nvSpPr>
        <p:spPr bwMode="auto">
          <a:xfrm flipH="1">
            <a:off x="44783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8" name="Line 130">
            <a:extLst>
              <a:ext uri="{FF2B5EF4-FFF2-40B4-BE49-F238E27FC236}">
                <a16:creationId xmlns:a16="http://schemas.microsoft.com/office/drawing/2014/main" id="{7BA7641D-364A-8530-8D78-C60D88AB0DB2}"/>
              </a:ext>
            </a:extLst>
          </p:cNvPr>
          <p:cNvSpPr>
            <a:spLocks noChangeShapeType="1"/>
          </p:cNvSpPr>
          <p:nvPr/>
        </p:nvSpPr>
        <p:spPr bwMode="auto">
          <a:xfrm flipH="1">
            <a:off x="4408488"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499" name="Line 131">
            <a:extLst>
              <a:ext uri="{FF2B5EF4-FFF2-40B4-BE49-F238E27FC236}">
                <a16:creationId xmlns:a16="http://schemas.microsoft.com/office/drawing/2014/main" id="{04BBC9DD-CED6-8650-7667-89E760FA2AAA}"/>
              </a:ext>
            </a:extLst>
          </p:cNvPr>
          <p:cNvSpPr>
            <a:spLocks noChangeShapeType="1"/>
          </p:cNvSpPr>
          <p:nvPr/>
        </p:nvSpPr>
        <p:spPr bwMode="auto">
          <a:xfrm flipH="1">
            <a:off x="4560888" y="28702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0" name="Line 132">
            <a:extLst>
              <a:ext uri="{FF2B5EF4-FFF2-40B4-BE49-F238E27FC236}">
                <a16:creationId xmlns:a16="http://schemas.microsoft.com/office/drawing/2014/main" id="{A26CCD3C-CEDC-215A-DAE2-81DA96DABBB8}"/>
              </a:ext>
            </a:extLst>
          </p:cNvPr>
          <p:cNvSpPr>
            <a:spLocks noChangeShapeType="1"/>
          </p:cNvSpPr>
          <p:nvPr/>
        </p:nvSpPr>
        <p:spPr bwMode="auto">
          <a:xfrm flipH="1">
            <a:off x="4641850"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1" name="Line 133">
            <a:extLst>
              <a:ext uri="{FF2B5EF4-FFF2-40B4-BE49-F238E27FC236}">
                <a16:creationId xmlns:a16="http://schemas.microsoft.com/office/drawing/2014/main" id="{0C43BEB5-426F-DE94-7B4E-9EAFB5DD390F}"/>
              </a:ext>
            </a:extLst>
          </p:cNvPr>
          <p:cNvSpPr>
            <a:spLocks noChangeShapeType="1"/>
          </p:cNvSpPr>
          <p:nvPr/>
        </p:nvSpPr>
        <p:spPr bwMode="auto">
          <a:xfrm>
            <a:off x="4408488" y="2895600"/>
            <a:ext cx="420687"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2" name="Line 134">
            <a:extLst>
              <a:ext uri="{FF2B5EF4-FFF2-40B4-BE49-F238E27FC236}">
                <a16:creationId xmlns:a16="http://schemas.microsoft.com/office/drawing/2014/main" id="{005630BA-03A0-592F-035E-0B95021A3C1C}"/>
              </a:ext>
            </a:extLst>
          </p:cNvPr>
          <p:cNvSpPr>
            <a:spLocks noChangeShapeType="1"/>
          </p:cNvSpPr>
          <p:nvPr/>
        </p:nvSpPr>
        <p:spPr bwMode="auto">
          <a:xfrm flipH="1">
            <a:off x="3106738" y="2857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3" name="Line 135">
            <a:extLst>
              <a:ext uri="{FF2B5EF4-FFF2-40B4-BE49-F238E27FC236}">
                <a16:creationId xmlns:a16="http://schemas.microsoft.com/office/drawing/2014/main" id="{DA296156-0F1B-3E04-2571-067F7BE370E6}"/>
              </a:ext>
            </a:extLst>
          </p:cNvPr>
          <p:cNvSpPr>
            <a:spLocks noChangeShapeType="1"/>
          </p:cNvSpPr>
          <p:nvPr/>
        </p:nvSpPr>
        <p:spPr bwMode="auto">
          <a:xfrm flipH="1">
            <a:off x="3036888" y="2857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4" name="Line 136">
            <a:extLst>
              <a:ext uri="{FF2B5EF4-FFF2-40B4-BE49-F238E27FC236}">
                <a16:creationId xmlns:a16="http://schemas.microsoft.com/office/drawing/2014/main" id="{2704EB57-13EF-124B-5D6B-EBAD2D1FAB96}"/>
              </a:ext>
            </a:extLst>
          </p:cNvPr>
          <p:cNvSpPr>
            <a:spLocks noChangeShapeType="1"/>
          </p:cNvSpPr>
          <p:nvPr/>
        </p:nvSpPr>
        <p:spPr bwMode="auto">
          <a:xfrm flipH="1">
            <a:off x="3189288" y="28702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5" name="Line 137">
            <a:extLst>
              <a:ext uri="{FF2B5EF4-FFF2-40B4-BE49-F238E27FC236}">
                <a16:creationId xmlns:a16="http://schemas.microsoft.com/office/drawing/2014/main" id="{D30E7413-94C1-7346-EDE2-05C2FB483C92}"/>
              </a:ext>
            </a:extLst>
          </p:cNvPr>
          <p:cNvSpPr>
            <a:spLocks noChangeShapeType="1"/>
          </p:cNvSpPr>
          <p:nvPr/>
        </p:nvSpPr>
        <p:spPr bwMode="auto">
          <a:xfrm flipH="1">
            <a:off x="3270250"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6" name="Line 138">
            <a:extLst>
              <a:ext uri="{FF2B5EF4-FFF2-40B4-BE49-F238E27FC236}">
                <a16:creationId xmlns:a16="http://schemas.microsoft.com/office/drawing/2014/main" id="{6DB3382E-819B-08C5-DEDC-E3C83F22028F}"/>
              </a:ext>
            </a:extLst>
          </p:cNvPr>
          <p:cNvSpPr>
            <a:spLocks noChangeShapeType="1"/>
          </p:cNvSpPr>
          <p:nvPr/>
        </p:nvSpPr>
        <p:spPr bwMode="auto">
          <a:xfrm>
            <a:off x="3036888" y="2895600"/>
            <a:ext cx="420687" cy="3048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7" name="Line 139">
            <a:extLst>
              <a:ext uri="{FF2B5EF4-FFF2-40B4-BE49-F238E27FC236}">
                <a16:creationId xmlns:a16="http://schemas.microsoft.com/office/drawing/2014/main" id="{D1F785B3-75C0-B88F-299C-CC6BB884108F}"/>
              </a:ext>
            </a:extLst>
          </p:cNvPr>
          <p:cNvSpPr>
            <a:spLocks noChangeShapeType="1"/>
          </p:cNvSpPr>
          <p:nvPr/>
        </p:nvSpPr>
        <p:spPr bwMode="auto">
          <a:xfrm flipH="1">
            <a:off x="311785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8" name="Line 140">
            <a:extLst>
              <a:ext uri="{FF2B5EF4-FFF2-40B4-BE49-F238E27FC236}">
                <a16:creationId xmlns:a16="http://schemas.microsoft.com/office/drawing/2014/main" id="{6CADF6E9-0410-5727-C320-2B62CD93202A}"/>
              </a:ext>
            </a:extLst>
          </p:cNvPr>
          <p:cNvSpPr>
            <a:spLocks noChangeShapeType="1"/>
          </p:cNvSpPr>
          <p:nvPr/>
        </p:nvSpPr>
        <p:spPr bwMode="auto">
          <a:xfrm flipH="1">
            <a:off x="304800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09" name="Line 141">
            <a:extLst>
              <a:ext uri="{FF2B5EF4-FFF2-40B4-BE49-F238E27FC236}">
                <a16:creationId xmlns:a16="http://schemas.microsoft.com/office/drawing/2014/main" id="{9F44F577-D012-1511-F920-8ECD2DCE1A99}"/>
              </a:ext>
            </a:extLst>
          </p:cNvPr>
          <p:cNvSpPr>
            <a:spLocks noChangeShapeType="1"/>
          </p:cNvSpPr>
          <p:nvPr/>
        </p:nvSpPr>
        <p:spPr bwMode="auto">
          <a:xfrm flipH="1">
            <a:off x="3200400" y="35687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0" name="Line 142">
            <a:extLst>
              <a:ext uri="{FF2B5EF4-FFF2-40B4-BE49-F238E27FC236}">
                <a16:creationId xmlns:a16="http://schemas.microsoft.com/office/drawing/2014/main" id="{F71F9689-E1D7-4EF2-AEC7-129FCBF9AE68}"/>
              </a:ext>
            </a:extLst>
          </p:cNvPr>
          <p:cNvSpPr>
            <a:spLocks noChangeShapeType="1"/>
          </p:cNvSpPr>
          <p:nvPr/>
        </p:nvSpPr>
        <p:spPr bwMode="auto">
          <a:xfrm flipH="1">
            <a:off x="3282950" y="35814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1" name="Line 143">
            <a:extLst>
              <a:ext uri="{FF2B5EF4-FFF2-40B4-BE49-F238E27FC236}">
                <a16:creationId xmlns:a16="http://schemas.microsoft.com/office/drawing/2014/main" id="{D246244E-4042-F4CF-5201-F3B5C8332B92}"/>
              </a:ext>
            </a:extLst>
          </p:cNvPr>
          <p:cNvSpPr>
            <a:spLocks noChangeShapeType="1"/>
          </p:cNvSpPr>
          <p:nvPr/>
        </p:nvSpPr>
        <p:spPr bwMode="auto">
          <a:xfrm flipH="1">
            <a:off x="7572375" y="3619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2" name="Line 144">
            <a:extLst>
              <a:ext uri="{FF2B5EF4-FFF2-40B4-BE49-F238E27FC236}">
                <a16:creationId xmlns:a16="http://schemas.microsoft.com/office/drawing/2014/main" id="{5DAB92F7-0D56-A98F-F208-B5576B2535CC}"/>
              </a:ext>
            </a:extLst>
          </p:cNvPr>
          <p:cNvSpPr>
            <a:spLocks noChangeShapeType="1"/>
          </p:cNvSpPr>
          <p:nvPr/>
        </p:nvSpPr>
        <p:spPr bwMode="auto">
          <a:xfrm flipH="1">
            <a:off x="7502525" y="36195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3" name="Line 145">
            <a:extLst>
              <a:ext uri="{FF2B5EF4-FFF2-40B4-BE49-F238E27FC236}">
                <a16:creationId xmlns:a16="http://schemas.microsoft.com/office/drawing/2014/main" id="{83810C1A-A783-38AA-1CF2-12DA71BBCAFB}"/>
              </a:ext>
            </a:extLst>
          </p:cNvPr>
          <p:cNvSpPr>
            <a:spLocks noChangeShapeType="1"/>
          </p:cNvSpPr>
          <p:nvPr/>
        </p:nvSpPr>
        <p:spPr bwMode="auto">
          <a:xfrm flipH="1">
            <a:off x="7654925" y="36322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4" name="Line 146">
            <a:extLst>
              <a:ext uri="{FF2B5EF4-FFF2-40B4-BE49-F238E27FC236}">
                <a16:creationId xmlns:a16="http://schemas.microsoft.com/office/drawing/2014/main" id="{827B1BDF-DA46-0F2A-7E99-076ED4762A71}"/>
              </a:ext>
            </a:extLst>
          </p:cNvPr>
          <p:cNvSpPr>
            <a:spLocks noChangeShapeType="1"/>
          </p:cNvSpPr>
          <p:nvPr/>
        </p:nvSpPr>
        <p:spPr bwMode="auto">
          <a:xfrm flipH="1">
            <a:off x="8628063" y="36195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5" name="Line 147">
            <a:extLst>
              <a:ext uri="{FF2B5EF4-FFF2-40B4-BE49-F238E27FC236}">
                <a16:creationId xmlns:a16="http://schemas.microsoft.com/office/drawing/2014/main" id="{1E0ED534-ECAA-B953-7F85-64C0173172E8}"/>
              </a:ext>
            </a:extLst>
          </p:cNvPr>
          <p:cNvSpPr>
            <a:spLocks noChangeShapeType="1"/>
          </p:cNvSpPr>
          <p:nvPr/>
        </p:nvSpPr>
        <p:spPr bwMode="auto">
          <a:xfrm flipH="1">
            <a:off x="8558213" y="36195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6" name="Line 148">
            <a:extLst>
              <a:ext uri="{FF2B5EF4-FFF2-40B4-BE49-F238E27FC236}">
                <a16:creationId xmlns:a16="http://schemas.microsoft.com/office/drawing/2014/main" id="{97B27F08-4BBE-C86A-253B-7800B6705982}"/>
              </a:ext>
            </a:extLst>
          </p:cNvPr>
          <p:cNvSpPr>
            <a:spLocks noChangeShapeType="1"/>
          </p:cNvSpPr>
          <p:nvPr/>
        </p:nvSpPr>
        <p:spPr bwMode="auto">
          <a:xfrm flipH="1">
            <a:off x="4408488" y="3543300"/>
            <a:ext cx="139700"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7" name="Line 149">
            <a:extLst>
              <a:ext uri="{FF2B5EF4-FFF2-40B4-BE49-F238E27FC236}">
                <a16:creationId xmlns:a16="http://schemas.microsoft.com/office/drawing/2014/main" id="{A09EB348-1BBB-5421-E3F4-C15582A8D78C}"/>
              </a:ext>
            </a:extLst>
          </p:cNvPr>
          <p:cNvSpPr>
            <a:spLocks noChangeShapeType="1"/>
          </p:cNvSpPr>
          <p:nvPr/>
        </p:nvSpPr>
        <p:spPr bwMode="auto">
          <a:xfrm flipH="1">
            <a:off x="4337050" y="35433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8" name="Line 150">
            <a:extLst>
              <a:ext uri="{FF2B5EF4-FFF2-40B4-BE49-F238E27FC236}">
                <a16:creationId xmlns:a16="http://schemas.microsoft.com/office/drawing/2014/main" id="{66A316C2-2994-159E-B260-D2998C6F5284}"/>
              </a:ext>
            </a:extLst>
          </p:cNvPr>
          <p:cNvSpPr>
            <a:spLocks noChangeShapeType="1"/>
          </p:cNvSpPr>
          <p:nvPr/>
        </p:nvSpPr>
        <p:spPr bwMode="auto">
          <a:xfrm flipH="1">
            <a:off x="4489450" y="35560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19" name="Line 151">
            <a:extLst>
              <a:ext uri="{FF2B5EF4-FFF2-40B4-BE49-F238E27FC236}">
                <a16:creationId xmlns:a16="http://schemas.microsoft.com/office/drawing/2014/main" id="{209FBBCF-B7CD-CA7E-5089-605071660CF9}"/>
              </a:ext>
            </a:extLst>
          </p:cNvPr>
          <p:cNvSpPr>
            <a:spLocks noChangeShapeType="1"/>
          </p:cNvSpPr>
          <p:nvPr/>
        </p:nvSpPr>
        <p:spPr bwMode="auto">
          <a:xfrm flipH="1">
            <a:off x="3716338" y="21971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0" name="Line 152">
            <a:extLst>
              <a:ext uri="{FF2B5EF4-FFF2-40B4-BE49-F238E27FC236}">
                <a16:creationId xmlns:a16="http://schemas.microsoft.com/office/drawing/2014/main" id="{663CC22E-EF13-4263-4000-8268B1185B4A}"/>
              </a:ext>
            </a:extLst>
          </p:cNvPr>
          <p:cNvSpPr>
            <a:spLocks noChangeShapeType="1"/>
          </p:cNvSpPr>
          <p:nvPr/>
        </p:nvSpPr>
        <p:spPr bwMode="auto">
          <a:xfrm flipH="1">
            <a:off x="3328988" y="2159000"/>
            <a:ext cx="141287"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1" name="Line 153">
            <a:extLst>
              <a:ext uri="{FF2B5EF4-FFF2-40B4-BE49-F238E27FC236}">
                <a16:creationId xmlns:a16="http://schemas.microsoft.com/office/drawing/2014/main" id="{1F192528-BC3D-DFB7-AD38-44D7DBD76EDB}"/>
              </a:ext>
            </a:extLst>
          </p:cNvPr>
          <p:cNvSpPr>
            <a:spLocks noChangeShapeType="1"/>
          </p:cNvSpPr>
          <p:nvPr/>
        </p:nvSpPr>
        <p:spPr bwMode="auto">
          <a:xfrm flipH="1">
            <a:off x="3609975" y="2882900"/>
            <a:ext cx="141288" cy="3810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58522" name="Text Box 114">
            <a:extLst>
              <a:ext uri="{FF2B5EF4-FFF2-40B4-BE49-F238E27FC236}">
                <a16:creationId xmlns:a16="http://schemas.microsoft.com/office/drawing/2014/main" id="{5F98FABD-4A35-4D23-0A6A-E9E4B507FBF8}"/>
              </a:ext>
            </a:extLst>
          </p:cNvPr>
          <p:cNvSpPr txBox="1">
            <a:spLocks noChangeArrowheads="1"/>
          </p:cNvSpPr>
          <p:nvPr/>
        </p:nvSpPr>
        <p:spPr bwMode="auto">
          <a:xfrm>
            <a:off x="8128000" y="161925"/>
            <a:ext cx="24876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spAutoFit/>
          </a:bodyPr>
          <a:lstStyle>
            <a:lvl1pPr defTabSz="8445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8445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84455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84455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84455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1000" b="0">
                <a:latin typeface="ＭＳ Ｐゴシック" panose="020B0600070205080204" pitchFamily="50" charset="-128"/>
              </a:rPr>
              <a:t>事務・販売・サービス入門・初級研修会）</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タイトル 1">
            <a:extLst>
              <a:ext uri="{FF2B5EF4-FFF2-40B4-BE49-F238E27FC236}">
                <a16:creationId xmlns:a16="http://schemas.microsoft.com/office/drawing/2014/main" id="{A00F98B8-C846-E2DD-D69F-032AECADD110}"/>
              </a:ext>
            </a:extLst>
          </p:cNvPr>
          <p:cNvSpPr>
            <a:spLocks noGrp="1"/>
          </p:cNvSpPr>
          <p:nvPr>
            <p:ph type="title"/>
          </p:nvPr>
        </p:nvSpPr>
        <p:spPr>
          <a:xfrm>
            <a:off x="1773238" y="2579688"/>
            <a:ext cx="5292725" cy="250825"/>
          </a:xfrm>
        </p:spPr>
        <p:txBody>
          <a:bodyPr/>
          <a:lstStyle/>
          <a:p>
            <a:pPr eaLnBrk="1" hangingPunct="1"/>
            <a:r>
              <a:rPr lang="en-US" altLang="ja-JP" sz="2000" b="1">
                <a:latin typeface="Meiryo UI" panose="020B0604030504040204" pitchFamily="50" charset="-128"/>
                <a:ea typeface="Meiryo UI" panose="020B0604030504040204" pitchFamily="50" charset="-128"/>
              </a:rPr>
              <a:t>〔</a:t>
            </a:r>
            <a:r>
              <a:rPr lang="ja-JP" altLang="en-US" sz="2000" b="1">
                <a:latin typeface="Meiryo UI" panose="020B0604030504040204" pitchFamily="50" charset="-128"/>
                <a:ea typeface="Meiryo UI" panose="020B0604030504040204" pitchFamily="50" charset="-128"/>
              </a:rPr>
              <a:t>出目にバラツキがない：規格内のサイコロ</a:t>
            </a:r>
            <a:r>
              <a:rPr lang="en-US" altLang="ja-JP" sz="2000" b="1">
                <a:latin typeface="Meiryo UI" panose="020B0604030504040204" pitchFamily="50" charset="-128"/>
                <a:ea typeface="Meiryo UI" panose="020B0604030504040204" pitchFamily="50" charset="-128"/>
              </a:rPr>
              <a:t>〕</a:t>
            </a:r>
            <a:endParaRPr lang="ja-JP" altLang="en-US" sz="2000" b="1">
              <a:latin typeface="Meiryo UI" panose="020B0604030504040204" pitchFamily="50" charset="-128"/>
              <a:ea typeface="Meiryo UI" panose="020B0604030504040204" pitchFamily="50" charset="-128"/>
            </a:endParaRPr>
          </a:p>
        </p:txBody>
      </p:sp>
      <p:graphicFrame>
        <p:nvGraphicFramePr>
          <p:cNvPr id="4" name="表 4">
            <a:extLst>
              <a:ext uri="{FF2B5EF4-FFF2-40B4-BE49-F238E27FC236}">
                <a16:creationId xmlns:a16="http://schemas.microsoft.com/office/drawing/2014/main" id="{1B5BA3C9-05F6-651A-0B4F-F0960A376B61}"/>
              </a:ext>
            </a:extLst>
          </p:cNvPr>
          <p:cNvGraphicFramePr>
            <a:graphicFrameLocks noGrp="1"/>
          </p:cNvGraphicFramePr>
          <p:nvPr>
            <p:ph idx="1"/>
          </p:nvPr>
        </p:nvGraphicFramePr>
        <p:xfrm>
          <a:off x="1593850" y="2868613"/>
          <a:ext cx="8999538" cy="3806825"/>
        </p:xfrm>
        <a:graphic>
          <a:graphicData uri="http://schemas.openxmlformats.org/drawingml/2006/table">
            <a:tbl>
              <a:tblPr firstRow="1" bandRow="1">
                <a:tableStyleId>{5C22544A-7EE6-4342-B048-85BDC9FD1C3A}</a:tableStyleId>
              </a:tblPr>
              <a:tblGrid>
                <a:gridCol w="4031793">
                  <a:extLst>
                    <a:ext uri="{9D8B030D-6E8A-4147-A177-3AD203B41FA5}">
                      <a16:colId xmlns:a16="http://schemas.microsoft.com/office/drawing/2014/main" val="20000"/>
                    </a:ext>
                  </a:extLst>
                </a:gridCol>
                <a:gridCol w="1763909">
                  <a:extLst>
                    <a:ext uri="{9D8B030D-6E8A-4147-A177-3AD203B41FA5}">
                      <a16:colId xmlns:a16="http://schemas.microsoft.com/office/drawing/2014/main" val="20001"/>
                    </a:ext>
                  </a:extLst>
                </a:gridCol>
                <a:gridCol w="1943900">
                  <a:extLst>
                    <a:ext uri="{9D8B030D-6E8A-4147-A177-3AD203B41FA5}">
                      <a16:colId xmlns:a16="http://schemas.microsoft.com/office/drawing/2014/main" val="20002"/>
                    </a:ext>
                  </a:extLst>
                </a:gridCol>
                <a:gridCol w="1259935">
                  <a:extLst>
                    <a:ext uri="{9D8B030D-6E8A-4147-A177-3AD203B41FA5}">
                      <a16:colId xmlns:a16="http://schemas.microsoft.com/office/drawing/2014/main" val="20003"/>
                    </a:ext>
                  </a:extLst>
                </a:gridCol>
              </a:tblGrid>
              <a:tr h="566432">
                <a:tc>
                  <a:txBody>
                    <a:bodyPr/>
                    <a:lstStyle/>
                    <a:p>
                      <a:pPr algn="ctr"/>
                      <a:r>
                        <a:rPr kumimoji="1" lang="ja-JP" altLang="en-US" sz="1800" b="1" dirty="0">
                          <a:latin typeface="Meiryo UI" panose="020B0604030504040204" pitchFamily="50" charset="-128"/>
                          <a:ea typeface="Meiryo UI" panose="020B0604030504040204" pitchFamily="50" charset="-128"/>
                        </a:rPr>
                        <a:t>サイコロ形状</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投げ方</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検証データ</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b="1" dirty="0">
                          <a:latin typeface="Meiryo UI" panose="020B0604030504040204" pitchFamily="50" charset="-128"/>
                          <a:ea typeface="Meiryo UI" panose="020B0604030504040204" pitchFamily="50" charset="-128"/>
                        </a:rPr>
                        <a:t>考察</a:t>
                      </a:r>
                    </a:p>
                  </a:txBody>
                  <a:tcPr marL="91435" marR="91435"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1620197">
                <a:tc>
                  <a:txBody>
                    <a:bodyPr/>
                    <a:lstStyle/>
                    <a:p>
                      <a:r>
                        <a:rPr kumimoji="1" lang="ja-JP" altLang="en-US" sz="1400" dirty="0">
                          <a:latin typeface="Meiryo UI" panose="020B0604030504040204" pitchFamily="50" charset="-128"/>
                          <a:ea typeface="Meiryo UI" panose="020B0604030504040204" pitchFamily="50" charset="-128"/>
                        </a:rPr>
                        <a:t>①</a:t>
                      </a:r>
                      <a:r>
                        <a:rPr kumimoji="1" lang="ja-JP" altLang="en-US" sz="1400" b="1" dirty="0">
                          <a:latin typeface="Meiryo UI" panose="020B0604030504040204" pitchFamily="50" charset="-128"/>
                          <a:ea typeface="Meiryo UI" panose="020B0604030504040204" pitchFamily="50" charset="-128"/>
                        </a:rPr>
                        <a:t>重さ均一</a:t>
                      </a:r>
                      <a:r>
                        <a:rPr kumimoji="1" lang="ja-JP" altLang="en-US" sz="1400" dirty="0">
                          <a:latin typeface="Meiryo UI" panose="020B0604030504040204" pitchFamily="50" charset="-128"/>
                          <a:ea typeface="Meiryo UI" panose="020B0604030504040204" pitchFamily="50" charset="-128"/>
                        </a:rPr>
                        <a:t>。</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　　</a:t>
                      </a:r>
                      <a:r>
                        <a:rPr kumimoji="1" lang="ja-JP" altLang="en-US" sz="1400" b="1" dirty="0">
                          <a:latin typeface="Meiryo UI" panose="020B0604030504040204" pitchFamily="50" charset="-128"/>
                          <a:ea typeface="Meiryo UI" panose="020B0604030504040204" pitchFamily="50" charset="-128"/>
                        </a:rPr>
                        <a:t>ノリシロを別体</a:t>
                      </a:r>
                      <a:r>
                        <a:rPr kumimoji="1" lang="ja-JP" altLang="en-US" sz="1400" dirty="0">
                          <a:latin typeface="Meiryo UI" panose="020B0604030504040204" pitchFamily="50" charset="-128"/>
                          <a:ea typeface="Meiryo UI" panose="020B0604030504040204" pitchFamily="50" charset="-128"/>
                        </a:rPr>
                        <a:t>で外から</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　　張り付ける構造で均一化</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②</a:t>
                      </a:r>
                      <a:r>
                        <a:rPr kumimoji="1" lang="ja-JP" altLang="en-US" sz="1400" b="1" dirty="0">
                          <a:latin typeface="Meiryo UI" panose="020B0604030504040204" pitchFamily="50" charset="-128"/>
                          <a:ea typeface="Meiryo UI" panose="020B0604030504040204" pitchFamily="50" charset="-128"/>
                        </a:rPr>
                        <a:t>角面取り</a:t>
                      </a:r>
                      <a:r>
                        <a:rPr kumimoji="1" lang="en-US" altLang="ja-JP" sz="1400" b="1" dirty="0">
                          <a:latin typeface="Meiryo UI" panose="020B0604030504040204" pitchFamily="50" charset="-128"/>
                          <a:ea typeface="Meiryo UI" panose="020B0604030504040204" pitchFamily="50" charset="-128"/>
                        </a:rPr>
                        <a:t>C1.5</a:t>
                      </a:r>
                      <a:r>
                        <a:rPr kumimoji="1" lang="ja-JP" altLang="en-US" sz="1400" b="1" dirty="0">
                          <a:latin typeface="Meiryo UI" panose="020B0604030504040204" pitchFamily="50" charset="-128"/>
                          <a:ea typeface="Meiryo UI" panose="020B0604030504040204" pitchFamily="50" charset="-128"/>
                        </a:rPr>
                        <a:t>㎝均一</a:t>
                      </a:r>
                      <a:endParaRPr kumimoji="1" lang="en-US" altLang="ja-JP" sz="1400" b="1"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③</a:t>
                      </a:r>
                      <a:r>
                        <a:rPr kumimoji="1" lang="ja-JP" altLang="en-US" sz="1400" b="1" dirty="0">
                          <a:solidFill>
                            <a:srgbClr val="FF0000"/>
                          </a:solidFill>
                          <a:latin typeface="Meiryo UI" panose="020B0604030504040204" pitchFamily="50" charset="-128"/>
                          <a:ea typeface="Meiryo UI" panose="020B0604030504040204" pitchFamily="50" charset="-128"/>
                        </a:rPr>
                        <a:t>境界面取り</a:t>
                      </a:r>
                      <a:r>
                        <a:rPr kumimoji="1" lang="en-US" altLang="ja-JP" sz="1400" b="1" dirty="0">
                          <a:solidFill>
                            <a:srgbClr val="FF0000"/>
                          </a:solidFill>
                          <a:latin typeface="Meiryo UI" panose="020B0604030504040204" pitchFamily="50" charset="-128"/>
                          <a:ea typeface="Meiryo UI" panose="020B0604030504040204" pitchFamily="50" charset="-128"/>
                        </a:rPr>
                        <a:t>C0.7cm </a:t>
                      </a:r>
                      <a:r>
                        <a:rPr kumimoji="1" lang="ja-JP" altLang="en-US" sz="1400" b="1" dirty="0">
                          <a:solidFill>
                            <a:srgbClr val="FF0000"/>
                          </a:solidFill>
                          <a:latin typeface="Meiryo UI" panose="020B0604030504040204" pitchFamily="50" charset="-128"/>
                          <a:ea typeface="Meiryo UI" panose="020B0604030504040204" pitchFamily="50" charset="-128"/>
                        </a:rPr>
                        <a:t>均一</a:t>
                      </a:r>
                      <a:endParaRPr kumimoji="1" lang="en-US" altLang="ja-JP" sz="1400" b="1" dirty="0">
                        <a:solidFill>
                          <a:srgbClr val="FF0000"/>
                        </a:solidFill>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④面大きさ均一</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⑤ノリシロは剥がれなし（セロテープ補強）</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度傾斜板に回転させて落とす</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400" b="0" dirty="0">
                          <a:latin typeface="Meiryo UI" panose="020B0604030504040204" pitchFamily="50" charset="-128"/>
                          <a:ea typeface="Meiryo UI" panose="020B0604030504040204" pitchFamily="50" charset="-128"/>
                        </a:rPr>
                        <a:t>仕様を均一にして、回転させてランダムに転がるようにすると、</a:t>
                      </a:r>
                    </a:p>
                    <a:p>
                      <a:r>
                        <a:rPr kumimoji="1" lang="ja-JP" altLang="en-US" sz="1400" b="0" dirty="0">
                          <a:latin typeface="Meiryo UI" panose="020B0604030504040204" pitchFamily="50" charset="-128"/>
                          <a:ea typeface="Meiryo UI" panose="020B0604030504040204" pitchFamily="50" charset="-128"/>
                        </a:rPr>
                        <a:t>すべての目が規格内に入ることを確認した</a:t>
                      </a:r>
                      <a:r>
                        <a:rPr kumimoji="1" lang="ja-JP" altLang="en-US" sz="1400" b="1" dirty="0">
                          <a:latin typeface="Meiryo UI" panose="020B0604030504040204" pitchFamily="50" charset="-128"/>
                          <a:ea typeface="Meiryo UI" panose="020B0604030504040204" pitchFamily="50" charset="-128"/>
                        </a:rPr>
                        <a:t>。</a:t>
                      </a:r>
                      <a:endParaRPr kumimoji="1" lang="en-US" altLang="ja-JP" sz="1400" b="1"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6201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①重さ均一。</a:t>
                      </a:r>
                      <a:b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ノリシロ別体</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で外から</a:t>
                      </a:r>
                      <a:b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張り付け均一化</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②</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角面取り</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C1cm </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均一</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③</a:t>
                      </a:r>
                      <a:r>
                        <a:rPr kumimoji="1" lang="ja-JP" altLang="en-US" sz="14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境界面取りなしで均一</a:t>
                      </a:r>
                      <a:endParaRPr kumimoji="1" lang="en-US" altLang="ja-JP" sz="14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④面大きさ均一</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⑤ノリシロ剥がれなし</a:t>
                      </a:r>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度傾斜板に回転させて勢いよく投げて落とす</a:t>
                      </a: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35" marR="91435"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400" dirty="0"/>
                    </a:p>
                  </a:txBody>
                  <a:tcPr/>
                </a:tc>
                <a:extLst>
                  <a:ext uri="{0D108BD9-81ED-4DB2-BD59-A6C34878D82A}">
                    <a16:rowId xmlns:a16="http://schemas.microsoft.com/office/drawing/2014/main" val="10002"/>
                  </a:ext>
                </a:extLst>
              </a:tr>
            </a:tbl>
          </a:graphicData>
        </a:graphic>
      </p:graphicFrame>
      <p:pic>
        <p:nvPicPr>
          <p:cNvPr id="59416" name="図 6" descr="テーブル, 屋内, 座る, 木製 が含まれている画像&#10;&#10;自動的に生成された説明">
            <a:extLst>
              <a:ext uri="{FF2B5EF4-FFF2-40B4-BE49-F238E27FC236}">
                <a16:creationId xmlns:a16="http://schemas.microsoft.com/office/drawing/2014/main" id="{30313613-03AF-A96D-A7A9-E9F3DDD340AC}"/>
              </a:ext>
            </a:extLst>
          </p:cNvPr>
          <p:cNvPicPr>
            <a:picLocks noChangeAspect="1"/>
          </p:cNvPicPr>
          <p:nvPr/>
        </p:nvPicPr>
        <p:blipFill>
          <a:blip r:embed="rId2">
            <a:extLst>
              <a:ext uri="{28A0092B-C50C-407E-A947-70E740481C1C}">
                <a14:useLocalDpi xmlns:a14="http://schemas.microsoft.com/office/drawing/2010/main" val="0"/>
              </a:ext>
            </a:extLst>
          </a:blip>
          <a:srcRect l="6795" t="4749" r="4713" b="6870"/>
          <a:stretch>
            <a:fillRect/>
          </a:stretch>
        </p:blipFill>
        <p:spPr bwMode="auto">
          <a:xfrm>
            <a:off x="4473575" y="5437188"/>
            <a:ext cx="10683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7" name="図 7" descr="ゲームのリモコンを持っている手&#10;&#10;中程度の精度で自動的に生成された説明">
            <a:extLst>
              <a:ext uri="{FF2B5EF4-FFF2-40B4-BE49-F238E27FC236}">
                <a16:creationId xmlns:a16="http://schemas.microsoft.com/office/drawing/2014/main" id="{8A629D94-0BCE-8441-4C00-57E19458BDAE}"/>
              </a:ext>
            </a:extLst>
          </p:cNvPr>
          <p:cNvPicPr>
            <a:picLocks noChangeAspect="1"/>
          </p:cNvPicPr>
          <p:nvPr/>
        </p:nvPicPr>
        <p:blipFill>
          <a:blip r:embed="rId3">
            <a:extLst>
              <a:ext uri="{28A0092B-C50C-407E-A947-70E740481C1C}">
                <a14:useLocalDpi xmlns:a14="http://schemas.microsoft.com/office/drawing/2010/main" val="0"/>
              </a:ext>
            </a:extLst>
          </a:blip>
          <a:srcRect l="5118" t="6467" b="5461"/>
          <a:stretch>
            <a:fillRect/>
          </a:stretch>
        </p:blipFill>
        <p:spPr bwMode="auto">
          <a:xfrm>
            <a:off x="4473575" y="3595688"/>
            <a:ext cx="10191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18" name="グループ化 9">
            <a:extLst>
              <a:ext uri="{FF2B5EF4-FFF2-40B4-BE49-F238E27FC236}">
                <a16:creationId xmlns:a16="http://schemas.microsoft.com/office/drawing/2014/main" id="{EB1A385B-8955-BA42-6308-8CFA9171F8B1}"/>
              </a:ext>
            </a:extLst>
          </p:cNvPr>
          <p:cNvGrpSpPr>
            <a:grpSpLocks/>
          </p:cNvGrpSpPr>
          <p:nvPr/>
        </p:nvGrpSpPr>
        <p:grpSpPr bwMode="auto">
          <a:xfrm>
            <a:off x="7323138" y="3543300"/>
            <a:ext cx="1981200" cy="1465263"/>
            <a:chOff x="5798891" y="3631484"/>
            <a:chExt cx="1981200" cy="1465602"/>
          </a:xfrm>
        </p:grpSpPr>
        <p:graphicFrame>
          <p:nvGraphicFramePr>
            <p:cNvPr id="59450" name="グラフ 4">
              <a:extLst>
                <a:ext uri="{FF2B5EF4-FFF2-40B4-BE49-F238E27FC236}">
                  <a16:creationId xmlns:a16="http://schemas.microsoft.com/office/drawing/2014/main" id="{361F2684-EC29-BC83-6061-AEA9C11BAFAA}"/>
                </a:ext>
              </a:extLst>
            </p:cNvPr>
            <p:cNvGraphicFramePr>
              <a:graphicFrameLocks/>
            </p:cNvGraphicFramePr>
            <p:nvPr/>
          </p:nvGraphicFramePr>
          <p:xfrm>
            <a:off x="6117737" y="3910466"/>
            <a:ext cx="1456669" cy="1237420"/>
          </p:xfrm>
          <a:graphic>
            <a:graphicData uri="http://schemas.openxmlformats.org/presentationml/2006/ole">
              <mc:AlternateContent xmlns:mc="http://schemas.openxmlformats.org/markup-compatibility/2006">
                <mc:Choice xmlns:v="urn:schemas-microsoft-com:vml" Requires="v">
                  <p:oleObj name="グラフ" r:id="rId4" imgW="1463167" imgH="1243692" progId="Excel.Chart.8">
                    <p:embed/>
                  </p:oleObj>
                </mc:Choice>
                <mc:Fallback>
                  <p:oleObj name="グラフ" r:id="rId4" imgW="1463167" imgH="1243692" progId="Excel.Chart.8">
                    <p:embed/>
                    <p:pic>
                      <p:nvPicPr>
                        <p:cNvPr id="0" name="グラフ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7737" y="3910466"/>
                          <a:ext cx="1456669" cy="123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2" name="直線コネクタ 11">
              <a:extLst>
                <a:ext uri="{FF2B5EF4-FFF2-40B4-BE49-F238E27FC236}">
                  <a16:creationId xmlns:a16="http://schemas.microsoft.com/office/drawing/2014/main" id="{62C2F95B-97CB-7605-234D-5834BBF461A8}"/>
                </a:ext>
              </a:extLst>
            </p:cNvPr>
            <p:cNvCxnSpPr>
              <a:cxnSpLocks/>
            </p:cNvCxnSpPr>
            <p:nvPr/>
          </p:nvCxnSpPr>
          <p:spPr>
            <a:xfrm>
              <a:off x="6378328" y="456991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6D0A45D9-6410-D269-E402-3E478743E1FD}"/>
                </a:ext>
              </a:extLst>
            </p:cNvPr>
            <p:cNvCxnSpPr>
              <a:cxnSpLocks/>
            </p:cNvCxnSpPr>
            <p:nvPr/>
          </p:nvCxnSpPr>
          <p:spPr>
            <a:xfrm flipV="1">
              <a:off x="6378328" y="4706471"/>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53" name="テキスト ボックス 13">
              <a:extLst>
                <a:ext uri="{FF2B5EF4-FFF2-40B4-BE49-F238E27FC236}">
                  <a16:creationId xmlns:a16="http://schemas.microsoft.com/office/drawing/2014/main" id="{7CF24207-C7E5-6B73-631E-CCEE6F36B7A2}"/>
                </a:ext>
              </a:extLst>
            </p:cNvPr>
            <p:cNvSpPr txBox="1">
              <a:spLocks noChangeArrowheads="1"/>
            </p:cNvSpPr>
            <p:nvPr/>
          </p:nvSpPr>
          <p:spPr bwMode="auto">
            <a:xfrm>
              <a:off x="5798891" y="3631484"/>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grpSp>
        <p:nvGrpSpPr>
          <p:cNvPr id="59419" name="グループ化 8">
            <a:extLst>
              <a:ext uri="{FF2B5EF4-FFF2-40B4-BE49-F238E27FC236}">
                <a16:creationId xmlns:a16="http://schemas.microsoft.com/office/drawing/2014/main" id="{BF4A89A0-777E-FA5B-DE61-BD043E700F3A}"/>
              </a:ext>
            </a:extLst>
          </p:cNvPr>
          <p:cNvGrpSpPr>
            <a:grpSpLocks/>
          </p:cNvGrpSpPr>
          <p:nvPr/>
        </p:nvGrpSpPr>
        <p:grpSpPr bwMode="auto">
          <a:xfrm>
            <a:off x="7323138" y="5167313"/>
            <a:ext cx="1981200" cy="1504950"/>
            <a:chOff x="5798891" y="5280863"/>
            <a:chExt cx="1981200" cy="1505702"/>
          </a:xfrm>
        </p:grpSpPr>
        <p:graphicFrame>
          <p:nvGraphicFramePr>
            <p:cNvPr id="59446" name="グラフ 5">
              <a:extLst>
                <a:ext uri="{FF2B5EF4-FFF2-40B4-BE49-F238E27FC236}">
                  <a16:creationId xmlns:a16="http://schemas.microsoft.com/office/drawing/2014/main" id="{60DA94D2-54CC-AC7B-C2D5-BD5B6E90A4B3}"/>
                </a:ext>
              </a:extLst>
            </p:cNvPr>
            <p:cNvGraphicFramePr>
              <a:graphicFrameLocks/>
            </p:cNvGraphicFramePr>
            <p:nvPr/>
          </p:nvGraphicFramePr>
          <p:xfrm>
            <a:off x="6117737" y="5482881"/>
            <a:ext cx="1456669" cy="1354484"/>
          </p:xfrm>
          <a:graphic>
            <a:graphicData uri="http://schemas.openxmlformats.org/presentationml/2006/ole">
              <mc:AlternateContent xmlns:mc="http://schemas.openxmlformats.org/markup-compatibility/2006">
                <mc:Choice xmlns:v="urn:schemas-microsoft-com:vml" Requires="v">
                  <p:oleObj name="グラフ" r:id="rId6" imgW="1463167" imgH="1359526" progId="Excel.Chart.8">
                    <p:embed/>
                  </p:oleObj>
                </mc:Choice>
                <mc:Fallback>
                  <p:oleObj name="グラフ" r:id="rId6" imgW="1463167" imgH="1359526" progId="Excel.Chart.8">
                    <p:embed/>
                    <p:pic>
                      <p:nvPicPr>
                        <p:cNvPr id="0" name="グラフ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7737" y="5482881"/>
                          <a:ext cx="1456669" cy="1354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25" name="直線コネクタ 24">
              <a:extLst>
                <a:ext uri="{FF2B5EF4-FFF2-40B4-BE49-F238E27FC236}">
                  <a16:creationId xmlns:a16="http://schemas.microsoft.com/office/drawing/2014/main" id="{47394F99-CAE5-36D1-F56B-02C3FE7A9AF6}"/>
                </a:ext>
              </a:extLst>
            </p:cNvPr>
            <p:cNvCxnSpPr>
              <a:cxnSpLocks/>
            </p:cNvCxnSpPr>
            <p:nvPr/>
          </p:nvCxnSpPr>
          <p:spPr>
            <a:xfrm>
              <a:off x="6378328" y="622907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897056E0-8009-C155-DEF4-1EC368545577}"/>
                </a:ext>
              </a:extLst>
            </p:cNvPr>
            <p:cNvCxnSpPr>
              <a:cxnSpLocks/>
            </p:cNvCxnSpPr>
            <p:nvPr/>
          </p:nvCxnSpPr>
          <p:spPr>
            <a:xfrm>
              <a:off x="6378328" y="6383139"/>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49" name="テキスト ボックス 26">
              <a:extLst>
                <a:ext uri="{FF2B5EF4-FFF2-40B4-BE49-F238E27FC236}">
                  <a16:creationId xmlns:a16="http://schemas.microsoft.com/office/drawing/2014/main" id="{A6BEF38F-A9A9-2BD7-D7DC-94C417D6F54F}"/>
                </a:ext>
              </a:extLst>
            </p:cNvPr>
            <p:cNvSpPr txBox="1">
              <a:spLocks noChangeArrowheads="1"/>
            </p:cNvSpPr>
            <p:nvPr/>
          </p:nvSpPr>
          <p:spPr bwMode="auto">
            <a:xfrm>
              <a:off x="5798891" y="5280863"/>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sp>
        <p:nvSpPr>
          <p:cNvPr id="59420" name="タイトル 1">
            <a:extLst>
              <a:ext uri="{FF2B5EF4-FFF2-40B4-BE49-F238E27FC236}">
                <a16:creationId xmlns:a16="http://schemas.microsoft.com/office/drawing/2014/main" id="{2EF180F2-2296-F7AC-4E4A-33AB725C1643}"/>
              </a:ext>
            </a:extLst>
          </p:cNvPr>
          <p:cNvSpPr txBox="1">
            <a:spLocks/>
          </p:cNvSpPr>
          <p:nvPr/>
        </p:nvSpPr>
        <p:spPr bwMode="auto">
          <a:xfrm>
            <a:off x="1773238" y="106363"/>
            <a:ext cx="52927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2000">
                <a:solidFill>
                  <a:srgbClr val="000000"/>
                </a:solidFill>
                <a:latin typeface="Meiryo UI" panose="020B0604030504040204" pitchFamily="50" charset="-128"/>
                <a:ea typeface="Meiryo UI" panose="020B0604030504040204" pitchFamily="50" charset="-128"/>
              </a:rPr>
              <a:t>〔</a:t>
            </a:r>
            <a:r>
              <a:rPr lang="ja-JP" altLang="en-US" sz="2000">
                <a:solidFill>
                  <a:srgbClr val="000000"/>
                </a:solidFill>
                <a:latin typeface="Meiryo UI" panose="020B0604030504040204" pitchFamily="50" charset="-128"/>
                <a:ea typeface="Meiryo UI" panose="020B0604030504040204" pitchFamily="50" charset="-128"/>
              </a:rPr>
              <a:t>出目にバラツキがある：規格外のサイコロ</a:t>
            </a:r>
            <a:r>
              <a:rPr lang="en-US" altLang="ja-JP" sz="2000">
                <a:solidFill>
                  <a:srgbClr val="000000"/>
                </a:solidFill>
                <a:latin typeface="Meiryo UI" panose="020B0604030504040204" pitchFamily="50" charset="-128"/>
                <a:ea typeface="Meiryo UI" panose="020B0604030504040204" pitchFamily="50" charset="-128"/>
              </a:rPr>
              <a:t>〕</a:t>
            </a:r>
            <a:endParaRPr lang="ja-JP" altLang="en-US" sz="2000">
              <a:solidFill>
                <a:srgbClr val="000000"/>
              </a:solidFill>
              <a:latin typeface="Meiryo UI" panose="020B0604030504040204" pitchFamily="50" charset="-128"/>
              <a:ea typeface="Meiryo UI" panose="020B0604030504040204" pitchFamily="50" charset="-128"/>
            </a:endParaRPr>
          </a:p>
        </p:txBody>
      </p:sp>
      <p:graphicFrame>
        <p:nvGraphicFramePr>
          <p:cNvPr id="34" name="表 4">
            <a:extLst>
              <a:ext uri="{FF2B5EF4-FFF2-40B4-BE49-F238E27FC236}">
                <a16:creationId xmlns:a16="http://schemas.microsoft.com/office/drawing/2014/main" id="{54FF0765-B449-BB33-83FC-516E0FC27F00}"/>
              </a:ext>
            </a:extLst>
          </p:cNvPr>
          <p:cNvGraphicFramePr>
            <a:graphicFrameLocks/>
          </p:cNvGraphicFramePr>
          <p:nvPr/>
        </p:nvGraphicFramePr>
        <p:xfrm>
          <a:off x="1593850" y="395288"/>
          <a:ext cx="8999538" cy="2006600"/>
        </p:xfrm>
        <a:graphic>
          <a:graphicData uri="http://schemas.openxmlformats.org/drawingml/2006/table">
            <a:tbl>
              <a:tblPr firstRow="1" bandRow="1">
                <a:tableStyleId>{5C22544A-7EE6-4342-B048-85BDC9FD1C3A}</a:tableStyleId>
              </a:tblPr>
              <a:tblGrid>
                <a:gridCol w="4032196">
                  <a:extLst>
                    <a:ext uri="{9D8B030D-6E8A-4147-A177-3AD203B41FA5}">
                      <a16:colId xmlns:a16="http://schemas.microsoft.com/office/drawing/2014/main" val="20000"/>
                    </a:ext>
                  </a:extLst>
                </a:gridCol>
                <a:gridCol w="1764086">
                  <a:extLst>
                    <a:ext uri="{9D8B030D-6E8A-4147-A177-3AD203B41FA5}">
                      <a16:colId xmlns:a16="http://schemas.microsoft.com/office/drawing/2014/main" val="20001"/>
                    </a:ext>
                  </a:extLst>
                </a:gridCol>
                <a:gridCol w="1943195">
                  <a:extLst>
                    <a:ext uri="{9D8B030D-6E8A-4147-A177-3AD203B41FA5}">
                      <a16:colId xmlns:a16="http://schemas.microsoft.com/office/drawing/2014/main" val="20002"/>
                    </a:ext>
                  </a:extLst>
                </a:gridCol>
                <a:gridCol w="1260061">
                  <a:extLst>
                    <a:ext uri="{9D8B030D-6E8A-4147-A177-3AD203B41FA5}">
                      <a16:colId xmlns:a16="http://schemas.microsoft.com/office/drawing/2014/main" val="20003"/>
                    </a:ext>
                  </a:extLst>
                </a:gridCol>
              </a:tblGrid>
              <a:tr h="566430">
                <a:tc>
                  <a:txBody>
                    <a:bodyPr/>
                    <a:lstStyle/>
                    <a:p>
                      <a:pPr algn="ctr"/>
                      <a:r>
                        <a:rPr kumimoji="1" lang="ja-JP" altLang="en-US" sz="1800" dirty="0">
                          <a:latin typeface="Meiryo UI" panose="020B0604030504040204" pitchFamily="50" charset="-128"/>
                          <a:ea typeface="Meiryo UI" panose="020B0604030504040204" pitchFamily="50" charset="-128"/>
                        </a:rPr>
                        <a:t>サイコロ形状</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投げ方</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検証データ</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kumimoji="1" lang="ja-JP" altLang="en-US" sz="1800" dirty="0">
                          <a:latin typeface="Meiryo UI" panose="020B0604030504040204" pitchFamily="50" charset="-128"/>
                          <a:ea typeface="Meiryo UI" panose="020B0604030504040204" pitchFamily="50" charset="-128"/>
                        </a:rPr>
                        <a:t>考察</a:t>
                      </a:r>
                    </a:p>
                  </a:txBody>
                  <a:tcPr marL="91444" marR="91444"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1440170">
                <a:tc>
                  <a:txBody>
                    <a:bodyPr/>
                    <a:lstStyle/>
                    <a:p>
                      <a:r>
                        <a:rPr kumimoji="1" lang="ja-JP" altLang="en-US" sz="1400" dirty="0">
                          <a:latin typeface="Meiryo UI" panose="020B0604030504040204" pitchFamily="50" charset="-128"/>
                          <a:ea typeface="Meiryo UI" panose="020B0604030504040204" pitchFamily="50" charset="-128"/>
                        </a:rPr>
                        <a:t>①面重さ偏り：</a:t>
                      </a:r>
                      <a:r>
                        <a:rPr kumimoji="1" lang="en-US" altLang="ja-JP" sz="1400" dirty="0">
                          <a:latin typeface="Meiryo UI" panose="020B0604030504040204" pitchFamily="50" charset="-128"/>
                          <a:ea typeface="Meiryo UI" panose="020B0604030504040204" pitchFamily="50" charset="-128"/>
                        </a:rPr>
                        <a:t>6</a:t>
                      </a:r>
                      <a:r>
                        <a:rPr kumimoji="1" lang="ja-JP" altLang="en-US" sz="1400" dirty="0">
                          <a:latin typeface="Meiryo UI" panose="020B0604030504040204" pitchFamily="50" charset="-128"/>
                          <a:ea typeface="Meiryo UI" panose="020B0604030504040204" pitchFamily="50" charset="-128"/>
                        </a:rPr>
                        <a:t>が</a:t>
                      </a:r>
                      <a:r>
                        <a:rPr kumimoji="1" lang="en-US" altLang="ja-JP" sz="1400" b="1" dirty="0">
                          <a:latin typeface="Meiryo UI" panose="020B0604030504040204" pitchFamily="50" charset="-128"/>
                          <a:ea typeface="Meiryo UI" panose="020B0604030504040204" pitchFamily="50" charset="-128"/>
                        </a:rPr>
                        <a:t>5</a:t>
                      </a:r>
                      <a:r>
                        <a:rPr kumimoji="1" lang="ja-JP" altLang="en-US" sz="1400" b="1" dirty="0">
                          <a:latin typeface="Meiryo UI" panose="020B0604030504040204" pitchFamily="50" charset="-128"/>
                          <a:ea typeface="Meiryo UI" panose="020B0604030504040204" pitchFamily="50" charset="-128"/>
                        </a:rPr>
                        <a:t>枚分で重い</a:t>
                      </a:r>
                      <a:endParaRPr kumimoji="1" lang="en-US" altLang="ja-JP" sz="1400" b="1"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②角面取偏り（</a:t>
                      </a:r>
                      <a:r>
                        <a:rPr kumimoji="1" lang="en-US" altLang="ja-JP" sz="1400" dirty="0">
                          <a:latin typeface="Meiryo UI" panose="020B0604030504040204" pitchFamily="50" charset="-128"/>
                          <a:ea typeface="Meiryo UI" panose="020B0604030504040204" pitchFamily="50" charset="-128"/>
                        </a:rPr>
                        <a:t>C1.5㎝</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C1cm </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③境界面取偏り（</a:t>
                      </a:r>
                      <a:r>
                        <a:rPr kumimoji="1" lang="en-US" altLang="ja-JP" sz="1400" dirty="0">
                          <a:latin typeface="Meiryo UI" panose="020B0604030504040204" pitchFamily="50" charset="-128"/>
                          <a:ea typeface="Meiryo UI" panose="020B0604030504040204" pitchFamily="50" charset="-128"/>
                        </a:rPr>
                        <a:t>C0.7cm</a:t>
                      </a:r>
                      <a:r>
                        <a:rPr kumimoji="1" lang="ja-JP" altLang="en-US" sz="1400" dirty="0">
                          <a:latin typeface="Meiryo UI" panose="020B0604030504040204" pitchFamily="50" charset="-128"/>
                          <a:ea typeface="Meiryo UI" panose="020B0604030504040204" pitchFamily="50" charset="-128"/>
                        </a:rPr>
                        <a:t>～なし</a:t>
                      </a:r>
                      <a:r>
                        <a:rPr kumimoji="1" lang="en-US" altLang="ja-JP" sz="1400" dirty="0">
                          <a:latin typeface="Meiryo UI" panose="020B0604030504040204" pitchFamily="50" charset="-128"/>
                          <a:ea typeface="Meiryo UI" panose="020B0604030504040204" pitchFamily="50" charset="-128"/>
                        </a:rPr>
                        <a:t> </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④面大きさ偏り（□</a:t>
                      </a:r>
                      <a:r>
                        <a:rPr kumimoji="1" lang="en-US" altLang="ja-JP" sz="1400" dirty="0">
                          <a:latin typeface="Meiryo UI" panose="020B0604030504040204" pitchFamily="50" charset="-128"/>
                          <a:ea typeface="Meiryo UI" panose="020B0604030504040204" pitchFamily="50" charset="-128"/>
                        </a:rPr>
                        <a:t>4</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5㎝</a:t>
                      </a:r>
                      <a:r>
                        <a:rPr kumimoji="1" lang="ja-JP" altLang="en-US" sz="1400" dirty="0">
                          <a:latin typeface="Meiryo UI" panose="020B0604030504040204" pitchFamily="50" charset="-128"/>
                          <a:ea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⑤ノリシロの部分的剥がれ</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dirty="0">
                          <a:latin typeface="Meiryo UI" panose="020B0604030504040204" pitchFamily="50" charset="-128"/>
                          <a:ea typeface="Meiryo UI" panose="020B0604030504040204" pitchFamily="50" charset="-128"/>
                        </a:rPr>
                        <a:t>1</a:t>
                      </a:r>
                      <a:r>
                        <a:rPr kumimoji="1" lang="ja-JP" altLang="en-US" sz="1400" b="0" dirty="0">
                          <a:latin typeface="Meiryo UI" panose="020B0604030504040204" pitchFamily="50" charset="-128"/>
                          <a:ea typeface="Meiryo UI" panose="020B0604030504040204" pitchFamily="50" charset="-128"/>
                        </a:rPr>
                        <a:t>を上に持ち、</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スチレンボード</a:t>
                      </a:r>
                      <a:endParaRPr kumimoji="1" lang="en-US" altLang="ja-JP" sz="1400" b="0" dirty="0">
                        <a:latin typeface="Meiryo UI" panose="020B0604030504040204" pitchFamily="50" charset="-128"/>
                        <a:ea typeface="Meiryo UI" panose="020B0604030504040204" pitchFamily="50" charset="-128"/>
                      </a:endParaRPr>
                    </a:p>
                    <a:p>
                      <a:r>
                        <a:rPr kumimoji="1" lang="en-US" altLang="ja-JP" sz="1400" b="0" dirty="0">
                          <a:latin typeface="Meiryo UI" panose="020B0604030504040204" pitchFamily="50" charset="-128"/>
                          <a:ea typeface="Meiryo UI" panose="020B0604030504040204" pitchFamily="50" charset="-128"/>
                        </a:rPr>
                        <a:t>40</a:t>
                      </a:r>
                      <a:r>
                        <a:rPr kumimoji="1" lang="ja-JP" altLang="en-US" sz="1400" b="0" dirty="0">
                          <a:latin typeface="Meiryo UI" panose="020B0604030504040204" pitchFamily="50" charset="-128"/>
                          <a:ea typeface="Meiryo UI" panose="020B0604030504040204" pitchFamily="50" charset="-128"/>
                        </a:rPr>
                        <a:t>度傾斜板高さ</a:t>
                      </a:r>
                      <a:r>
                        <a:rPr kumimoji="1" lang="en-US" altLang="ja-JP" sz="1400" b="0" dirty="0">
                          <a:latin typeface="Meiryo UI" panose="020B0604030504040204" pitchFamily="50" charset="-128"/>
                          <a:ea typeface="Meiryo UI" panose="020B0604030504040204" pitchFamily="50" charset="-128"/>
                        </a:rPr>
                        <a:t>130㎝</a:t>
                      </a:r>
                      <a:r>
                        <a:rPr kumimoji="1" lang="ja-JP" altLang="en-US" sz="1400" b="0" dirty="0">
                          <a:latin typeface="Meiryo UI" panose="020B0604030504040204" pitchFamily="50" charset="-128"/>
                          <a:ea typeface="Meiryo UI" panose="020B0604030504040204" pitchFamily="50" charset="-128"/>
                        </a:rPr>
                        <a:t>から回転させずに傾斜板に落とす</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endParaRP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dirty="0">
                          <a:latin typeface="Meiryo UI" panose="020B0604030504040204" pitchFamily="50" charset="-128"/>
                          <a:ea typeface="Meiryo UI" panose="020B0604030504040204" pitchFamily="50" charset="-128"/>
                        </a:rPr>
                        <a:t>両面テープとノリの差はなし。投げる人による差はなし。</a:t>
                      </a:r>
                    </a:p>
                  </a:txBody>
                  <a:tcPr marL="91444" marR="91444"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59438" name="図 35" descr="屋内, テーブル, 小さい, レゴ が含まれている画像&#10;&#10;自動的に生成された説明">
            <a:extLst>
              <a:ext uri="{FF2B5EF4-FFF2-40B4-BE49-F238E27FC236}">
                <a16:creationId xmlns:a16="http://schemas.microsoft.com/office/drawing/2014/main" id="{50B35493-3B55-4A55-F099-A2DB6EC47A00}"/>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73575" y="1112838"/>
            <a:ext cx="10699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39" name="グループ化 10">
            <a:extLst>
              <a:ext uri="{FF2B5EF4-FFF2-40B4-BE49-F238E27FC236}">
                <a16:creationId xmlns:a16="http://schemas.microsoft.com/office/drawing/2014/main" id="{E5421354-205C-024B-53CA-B163BE045BEB}"/>
              </a:ext>
            </a:extLst>
          </p:cNvPr>
          <p:cNvGrpSpPr>
            <a:grpSpLocks/>
          </p:cNvGrpSpPr>
          <p:nvPr/>
        </p:nvGrpSpPr>
        <p:grpSpPr bwMode="auto">
          <a:xfrm>
            <a:off x="7323138" y="979488"/>
            <a:ext cx="1981200" cy="1444625"/>
            <a:chOff x="5798891" y="1055543"/>
            <a:chExt cx="1981200" cy="1445495"/>
          </a:xfrm>
        </p:grpSpPr>
        <p:graphicFrame>
          <p:nvGraphicFramePr>
            <p:cNvPr id="59442" name="グラフ 34">
              <a:extLst>
                <a:ext uri="{FF2B5EF4-FFF2-40B4-BE49-F238E27FC236}">
                  <a16:creationId xmlns:a16="http://schemas.microsoft.com/office/drawing/2014/main" id="{A01E278B-584B-CB0B-05B7-9528780E9312}"/>
                </a:ext>
              </a:extLst>
            </p:cNvPr>
            <p:cNvGraphicFramePr>
              <a:graphicFrameLocks/>
            </p:cNvGraphicFramePr>
            <p:nvPr/>
          </p:nvGraphicFramePr>
          <p:xfrm>
            <a:off x="6117737" y="1153157"/>
            <a:ext cx="1338103" cy="1398681"/>
          </p:xfrm>
          <a:graphic>
            <a:graphicData uri="http://schemas.openxmlformats.org/presentationml/2006/ole">
              <mc:AlternateContent xmlns:mc="http://schemas.openxmlformats.org/markup-compatibility/2006">
                <mc:Choice xmlns:v="urn:schemas-microsoft-com:vml" Requires="v">
                  <p:oleObj name="グラフ" r:id="rId9" imgW="1347333" imgH="1408298" progId="Excel.Chart.8">
                    <p:embed/>
                  </p:oleObj>
                </mc:Choice>
                <mc:Fallback>
                  <p:oleObj name="グラフ" r:id="rId9" imgW="1347333" imgH="1408298" progId="Excel.Chart.8">
                    <p:embed/>
                    <p:pic>
                      <p:nvPicPr>
                        <p:cNvPr id="0" name="グラフ 3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7737" y="1153157"/>
                          <a:ext cx="1338103" cy="139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9" name="直線コネクタ 38">
              <a:extLst>
                <a:ext uri="{FF2B5EF4-FFF2-40B4-BE49-F238E27FC236}">
                  <a16:creationId xmlns:a16="http://schemas.microsoft.com/office/drawing/2014/main" id="{7754FE41-E026-0FBD-7074-7620E2A167BA}"/>
                </a:ext>
              </a:extLst>
            </p:cNvPr>
            <p:cNvCxnSpPr>
              <a:cxnSpLocks/>
            </p:cNvCxnSpPr>
            <p:nvPr/>
          </p:nvCxnSpPr>
          <p:spPr>
            <a:xfrm>
              <a:off x="6378328" y="1964140"/>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BE234666-DE9D-7863-28B7-811081E7E01E}"/>
                </a:ext>
              </a:extLst>
            </p:cNvPr>
            <p:cNvCxnSpPr>
              <a:cxnSpLocks/>
            </p:cNvCxnSpPr>
            <p:nvPr/>
          </p:nvCxnSpPr>
          <p:spPr>
            <a:xfrm>
              <a:off x="6378328" y="2092804"/>
              <a:ext cx="104457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9445" name="テキスト ボックス 40">
              <a:extLst>
                <a:ext uri="{FF2B5EF4-FFF2-40B4-BE49-F238E27FC236}">
                  <a16:creationId xmlns:a16="http://schemas.microsoft.com/office/drawing/2014/main" id="{9EB34825-A58F-9746-2F24-F6A902791C79}"/>
                </a:ext>
              </a:extLst>
            </p:cNvPr>
            <p:cNvSpPr txBox="1">
              <a:spLocks noChangeArrowheads="1"/>
            </p:cNvSpPr>
            <p:nvPr/>
          </p:nvSpPr>
          <p:spPr bwMode="auto">
            <a:xfrm>
              <a:off x="5798891" y="1055543"/>
              <a:ext cx="198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defTabSz="45720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defTabSz="4572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defTabSz="4572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ea typeface="游ゴシック" panose="020B0400000000000000" pitchFamily="50" charset="-128"/>
                </a:rPr>
                <a:t>規格：</a:t>
              </a:r>
              <a:r>
                <a:rPr lang="en-US" altLang="ja-JP" sz="1400" b="0">
                  <a:solidFill>
                    <a:srgbClr val="000000"/>
                  </a:solidFill>
                  <a:ea typeface="游ゴシック" panose="020B0400000000000000" pitchFamily="50" charset="-128"/>
                </a:rPr>
                <a:t>10.7</a:t>
              </a:r>
              <a:r>
                <a:rPr lang="ja-JP" altLang="en-US" sz="1400" b="0">
                  <a:solidFill>
                    <a:srgbClr val="000000"/>
                  </a:solidFill>
                  <a:ea typeface="游ゴシック" panose="020B0400000000000000" pitchFamily="50" charset="-128"/>
                </a:rPr>
                <a:t>～</a:t>
              </a:r>
              <a:r>
                <a:rPr lang="en-US" altLang="ja-JP" sz="1400" b="0">
                  <a:solidFill>
                    <a:srgbClr val="000000"/>
                  </a:solidFill>
                  <a:ea typeface="游ゴシック" panose="020B0400000000000000" pitchFamily="50" charset="-128"/>
                </a:rPr>
                <a:t>22.7</a:t>
              </a:r>
              <a:r>
                <a:rPr lang="ja-JP" altLang="en-US" sz="1400" b="0">
                  <a:solidFill>
                    <a:srgbClr val="000000"/>
                  </a:solidFill>
                  <a:ea typeface="游ゴシック" panose="020B0400000000000000" pitchFamily="50" charset="-128"/>
                </a:rPr>
                <a:t>％</a:t>
              </a:r>
            </a:p>
          </p:txBody>
        </p:sp>
      </p:grpSp>
      <p:sp>
        <p:nvSpPr>
          <p:cNvPr id="3" name="正方形/長方形 2">
            <a:extLst>
              <a:ext uri="{FF2B5EF4-FFF2-40B4-BE49-F238E27FC236}">
                <a16:creationId xmlns:a16="http://schemas.microsoft.com/office/drawing/2014/main" id="{4E4B0EA6-4AE3-6F7A-0B96-5EBE4BECA7E8}"/>
              </a:ext>
            </a:extLst>
          </p:cNvPr>
          <p:cNvSpPr/>
          <p:nvPr/>
        </p:nvSpPr>
        <p:spPr>
          <a:xfrm>
            <a:off x="7297738" y="0"/>
            <a:ext cx="3359150" cy="369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457200" eaLnBrk="1" fontAlgn="auto" hangingPunct="1">
              <a:spcBef>
                <a:spcPts val="0"/>
              </a:spcBef>
              <a:spcAft>
                <a:spcPts val="0"/>
              </a:spcAft>
              <a:defRPr/>
            </a:pPr>
            <a:r>
              <a:rPr lang="ja-JP" altLang="en-US" sz="1600" dirty="0">
                <a:solidFill>
                  <a:prstClr val="black"/>
                </a:solidFill>
                <a:latin typeface="Meiryo UI" panose="020B0604030504040204" pitchFamily="50" charset="-128"/>
                <a:ea typeface="Meiryo UI" panose="020B0604030504040204" pitchFamily="50" charset="-128"/>
              </a:rPr>
              <a:t>補足資料</a:t>
            </a:r>
            <a:r>
              <a:rPr lang="en-US" altLang="ja-JP" sz="1600" dirty="0">
                <a:solidFill>
                  <a:prstClr val="black"/>
                </a:solidFill>
                <a:latin typeface="Meiryo UI" panose="020B0604030504040204" pitchFamily="50" charset="-128"/>
                <a:ea typeface="Meiryo UI" panose="020B0604030504040204" pitchFamily="50" charset="-128"/>
              </a:rPr>
              <a:t>:</a:t>
            </a:r>
            <a:r>
              <a:rPr lang="ja-JP" altLang="en-US" sz="1600" dirty="0">
                <a:solidFill>
                  <a:prstClr val="black"/>
                </a:solidFill>
                <a:latin typeface="Meiryo UI" panose="020B0604030504040204" pitchFamily="50" charset="-128"/>
                <a:ea typeface="Meiryo UI" panose="020B0604030504040204" pitchFamily="50" charset="-128"/>
              </a:rPr>
              <a:t>トライアル結果</a:t>
            </a:r>
          </a:p>
        </p:txBody>
      </p:sp>
      <p:sp>
        <p:nvSpPr>
          <p:cNvPr id="16" name="楕円 15">
            <a:extLst>
              <a:ext uri="{FF2B5EF4-FFF2-40B4-BE49-F238E27FC236}">
                <a16:creationId xmlns:a16="http://schemas.microsoft.com/office/drawing/2014/main" id="{74FD325B-A7C7-14F4-18B3-60E20BA42FD3}"/>
              </a:ext>
            </a:extLst>
          </p:cNvPr>
          <p:cNvSpPr/>
          <p:nvPr/>
        </p:nvSpPr>
        <p:spPr>
          <a:xfrm>
            <a:off x="6781800" y="87313"/>
            <a:ext cx="1116013" cy="1116012"/>
          </a:xfrm>
          <a:prstGeom prst="ellipse">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defTabSz="457200" eaLnBrk="1" fontAlgn="auto" hangingPunct="1">
              <a:spcBef>
                <a:spcPts val="0"/>
              </a:spcBef>
              <a:spcAft>
                <a:spcPts val="0"/>
              </a:spcAft>
              <a:defRPr/>
            </a:pPr>
            <a:r>
              <a:rPr lang="ja-JP" altLang="en-US" sz="4800" dirty="0">
                <a:solidFill>
                  <a:srgbClr val="FF0000"/>
                </a:solidFill>
              </a:rPr>
              <a:t>案</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A496EEF6-37EA-1C90-C758-446F43FEC491}"/>
              </a:ext>
            </a:extLst>
          </p:cNvPr>
          <p:cNvSpPr txBox="1">
            <a:spLocks noChangeArrowheads="1"/>
          </p:cNvSpPr>
          <p:nvPr/>
        </p:nvSpPr>
        <p:spPr bwMode="auto">
          <a:xfrm>
            <a:off x="1600200" y="90488"/>
            <a:ext cx="723900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2800">
                <a:latin typeface="Times New Roman" panose="02020603050405020304" pitchFamily="18" charset="0"/>
              </a:rPr>
              <a:t>Ｂコース</a:t>
            </a:r>
            <a:r>
              <a:rPr lang="ja-JP" altLang="en-US" sz="2800" b="0">
                <a:latin typeface="Times New Roman" panose="02020603050405020304" pitchFamily="18" charset="0"/>
              </a:rPr>
              <a:t>　</a:t>
            </a:r>
            <a:r>
              <a:rPr lang="en-US" altLang="ja-JP" sz="2800" b="0">
                <a:latin typeface="Times New Roman" panose="02020603050405020304" pitchFamily="18" charset="0"/>
              </a:rPr>
              <a:t>【</a:t>
            </a:r>
            <a:r>
              <a:rPr lang="ja-JP" altLang="en-US" sz="2800" b="0">
                <a:latin typeface="Times New Roman" panose="02020603050405020304" pitchFamily="18" charset="0"/>
              </a:rPr>
              <a:t>問題解決コース】</a:t>
            </a:r>
          </a:p>
        </p:txBody>
      </p:sp>
      <p:sp>
        <p:nvSpPr>
          <p:cNvPr id="23555" name="Text Box 3">
            <a:extLst>
              <a:ext uri="{FF2B5EF4-FFF2-40B4-BE49-F238E27FC236}">
                <a16:creationId xmlns:a16="http://schemas.microsoft.com/office/drawing/2014/main" id="{7CE595FA-5731-F5BC-052F-67DEBB61F422}"/>
              </a:ext>
            </a:extLst>
          </p:cNvPr>
          <p:cNvSpPr txBox="1">
            <a:spLocks noChangeArrowheads="1"/>
          </p:cNvSpPr>
          <p:nvPr/>
        </p:nvSpPr>
        <p:spPr bwMode="auto">
          <a:xfrm>
            <a:off x="1600200" y="457200"/>
            <a:ext cx="3733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スケジュール</a:t>
            </a:r>
          </a:p>
        </p:txBody>
      </p:sp>
      <p:sp>
        <p:nvSpPr>
          <p:cNvPr id="23556" name="AutoShape 4">
            <a:extLst>
              <a:ext uri="{FF2B5EF4-FFF2-40B4-BE49-F238E27FC236}">
                <a16:creationId xmlns:a16="http://schemas.microsoft.com/office/drawing/2014/main" id="{31374FF3-D908-5E8E-A7CA-A03C30E58FED}"/>
              </a:ext>
            </a:extLst>
          </p:cNvPr>
          <p:cNvSpPr>
            <a:spLocks noChangeArrowheads="1"/>
          </p:cNvSpPr>
          <p:nvPr/>
        </p:nvSpPr>
        <p:spPr bwMode="auto">
          <a:xfrm>
            <a:off x="1700213" y="1001713"/>
            <a:ext cx="8791575" cy="1089025"/>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endParaRPr lang="en-US" altLang="ja-JP" sz="1200">
              <a:latin typeface="イワタ中丸ゴシック体(GT)"/>
              <a:ea typeface="HG丸ｺﾞｼｯｸM-PRO" panose="020F0600000000000000" pitchFamily="50" charset="-128"/>
              <a:cs typeface="Times New Roman" panose="02020603050405020304" pitchFamily="18" charset="0"/>
            </a:endParaRPr>
          </a:p>
          <a:p>
            <a:pPr>
              <a:buFont typeface="Arial" panose="020B0604020202020204" pitchFamily="34" charset="0"/>
              <a:buNone/>
            </a:pPr>
            <a:r>
              <a:rPr lang="ja-JP" altLang="ja-JP" sz="1400">
                <a:latin typeface="イワタ中丸ゴシック体(GT)"/>
                <a:ea typeface="HG丸ｺﾞｼｯｸM-PRO" panose="020F0600000000000000" pitchFamily="50" charset="-128"/>
                <a:cs typeface="Times New Roman" panose="02020603050405020304" pitchFamily="18" charset="0"/>
              </a:rPr>
              <a:t>サイコロ工作ゲームを通して、「ＱＣ的問題解決のステップ」に沿った進め方と、「ＱＣ手法（チェックシート・グラフなど）」を自分達で採取したデータを整理しながら、「どんな場合にどんな手法をどのように使うとよいか」を学習していただきます。</a:t>
            </a:r>
          </a:p>
        </p:txBody>
      </p:sp>
      <p:graphicFrame>
        <p:nvGraphicFramePr>
          <p:cNvPr id="2" name="表 1">
            <a:extLst>
              <a:ext uri="{FF2B5EF4-FFF2-40B4-BE49-F238E27FC236}">
                <a16:creationId xmlns:a16="http://schemas.microsoft.com/office/drawing/2014/main" id="{B1A768EB-6EBB-C434-8F72-8B11F56498DF}"/>
              </a:ext>
            </a:extLst>
          </p:cNvPr>
          <p:cNvGraphicFramePr>
            <a:graphicFrameLocks noGrp="1"/>
          </p:cNvGraphicFramePr>
          <p:nvPr/>
        </p:nvGraphicFramePr>
        <p:xfrm>
          <a:off x="3287713" y="2249488"/>
          <a:ext cx="5688013" cy="4532318"/>
        </p:xfrm>
        <a:graphic>
          <a:graphicData uri="http://schemas.openxmlformats.org/drawingml/2006/table">
            <a:tbl>
              <a:tblPr firstRow="1" firstCol="1" bandRow="1"/>
              <a:tblGrid>
                <a:gridCol w="1497871">
                  <a:extLst>
                    <a:ext uri="{9D8B030D-6E8A-4147-A177-3AD203B41FA5}">
                      <a16:colId xmlns:a16="http://schemas.microsoft.com/office/drawing/2014/main" val="20000"/>
                    </a:ext>
                  </a:extLst>
                </a:gridCol>
                <a:gridCol w="600448">
                  <a:extLst>
                    <a:ext uri="{9D8B030D-6E8A-4147-A177-3AD203B41FA5}">
                      <a16:colId xmlns:a16="http://schemas.microsoft.com/office/drawing/2014/main" val="20001"/>
                    </a:ext>
                  </a:extLst>
                </a:gridCol>
                <a:gridCol w="2247691">
                  <a:extLst>
                    <a:ext uri="{9D8B030D-6E8A-4147-A177-3AD203B41FA5}">
                      <a16:colId xmlns:a16="http://schemas.microsoft.com/office/drawing/2014/main" val="20002"/>
                    </a:ext>
                  </a:extLst>
                </a:gridCol>
                <a:gridCol w="1342003">
                  <a:extLst>
                    <a:ext uri="{9D8B030D-6E8A-4147-A177-3AD203B41FA5}">
                      <a16:colId xmlns:a16="http://schemas.microsoft.com/office/drawing/2014/main" val="20003"/>
                    </a:ext>
                  </a:extLst>
                </a:gridCol>
              </a:tblGrid>
              <a:tr h="257974">
                <a:tc gridSpan="2">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時　　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項　　　目</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ja-JP" sz="1400" b="1" kern="100">
                          <a:effectLst/>
                          <a:latin typeface="游明朝" panose="02020400000000000000" pitchFamily="18" charset="-128"/>
                          <a:ea typeface="HGPｺﾞｼｯｸE" panose="020B0900000000000000" pitchFamily="50" charset="-128"/>
                          <a:cs typeface="Times New Roman" panose="02020603050405020304" pitchFamily="18" charset="0"/>
                        </a:rPr>
                        <a:t>発表資料</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1432">
                <a:tc>
                  <a:txBody>
                    <a:bodyPr/>
                    <a:lstStyle/>
                    <a:p>
                      <a:pPr algn="ctr">
                        <a:lnSpc>
                          <a:spcPct val="150000"/>
                        </a:lnSpc>
                      </a:pPr>
                      <a:r>
                        <a:rPr lang="ja-JP" altLang="en-US" sz="1100" kern="100">
                          <a:effectLst/>
                          <a:latin typeface="游明朝" panose="02020400000000000000" pitchFamily="18" charset="-128"/>
                          <a:ea typeface="HGPｺﾞｼｯｸE" panose="020B0900000000000000" pitchFamily="50" charset="-128"/>
                          <a:cs typeface="Times New Roman" panose="02020603050405020304" pitchFamily="18" charset="0"/>
                        </a:rPr>
                        <a:t>９：１５～９：２０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開会あいさつ・お知らせ</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1432">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９：２０～９：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進め方の説明</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432">
                <a:tc>
                  <a:txBody>
                    <a:bodyPr/>
                    <a:lstStyle/>
                    <a:p>
                      <a:pPr algn="ctr">
                        <a:lnSpc>
                          <a:spcPct val="150000"/>
                        </a:lnSpc>
                      </a:pP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９：</a:t>
                      </a: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３０</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～１０：００</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３</a:t>
                      </a:r>
                      <a:r>
                        <a:rPr lang="ja-JP"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０分</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游明朝" panose="02020400000000000000" pitchFamily="18" charset="-128"/>
                          <a:ea typeface="HGPｺﾞｼｯｸE" panose="020B0900000000000000" pitchFamily="50" charset="-128"/>
                          <a:cs typeface="Times New Roman" panose="02020603050405020304" pitchFamily="18" charset="0"/>
                        </a:rPr>
                        <a:t>ＱＣについて</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１０：００～１０：３５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グループの旗づくり</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１</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１０：３５～１０：５５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altLang="en-US" sz="11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ＱＣ</a:t>
                      </a:r>
                      <a:r>
                        <a:rPr lang="ja-JP" sz="1100" kern="100" dirty="0">
                          <a:effectLst/>
                          <a:latin typeface="HGPｺﾞｼｯｸE" panose="020B0900000000000000" pitchFamily="50" charset="-128"/>
                          <a:ea typeface="HGPｺﾞｼｯｸE" panose="020B0900000000000000" pitchFamily="50" charset="-128"/>
                          <a:cs typeface="Times New Roman" panose="02020603050405020304" pitchFamily="18" charset="0"/>
                        </a:rPr>
                        <a:t>手法の説明</a:t>
                      </a:r>
                      <a:endParaRPr lang="ja-JP" sz="1000" kern="100" dirty="0">
                        <a:effectLst/>
                        <a:latin typeface="HGPｺﾞｼｯｸE" panose="020B0900000000000000" pitchFamily="50" charset="-128"/>
                        <a:ea typeface="HGPｺﾞｼｯｸE" panose="020B0900000000000000" pitchFamily="50"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１０：５５～１１：３５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サイコロ工作</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１１：３５～１２：２０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サイコロの検査</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１２：２０～１３：０５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152400"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昼　　　食</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１３：０５～１３：３０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現状把握と目標の設定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２、３</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１３：３０～１４：１５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４５分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要因の解析・要因の検証</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４</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１４：１５～１５：１５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６０分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対策の検討・実施</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１５：１５～１５：４５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効果の確認</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６，７</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１５：４５～１６：０５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２０分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まとめ</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発表資料　８</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１６：０５～１６：３５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研修結果発表と講評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１６：３５～１７：０５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３０分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なんでも相談会</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１７：０５～１７：１０</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アンケート記入</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50000"/>
                        </a:lnSpc>
                      </a:pPr>
                      <a:r>
                        <a:rPr lang="en-US" sz="1100" kern="10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51432">
                <a:tc>
                  <a:txBody>
                    <a:bodyPr/>
                    <a:lstStyle/>
                    <a:p>
                      <a:pPr algn="ct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１７：１０～１７：１５</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r">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５分</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l">
                        <a:lnSpc>
                          <a:spcPct val="150000"/>
                        </a:lnSpc>
                      </a:pPr>
                      <a:r>
                        <a:rPr lang="ja-JP" sz="1100" kern="100">
                          <a:effectLst/>
                          <a:latin typeface="游明朝" panose="02020400000000000000" pitchFamily="18" charset="-128"/>
                          <a:ea typeface="HGPｺﾞｼｯｸE" panose="020B0900000000000000" pitchFamily="50" charset="-128"/>
                          <a:cs typeface="Times New Roman" panose="02020603050405020304" pitchFamily="18" charset="0"/>
                        </a:rPr>
                        <a:t>閉会挨拶</a:t>
                      </a:r>
                      <a:endParaRPr lang="ja-JP" sz="10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tc>
                  <a:txBody>
                    <a:bodyPr/>
                    <a:lstStyle/>
                    <a:p>
                      <a:pPr algn="ctr">
                        <a:lnSpc>
                          <a:spcPct val="150000"/>
                        </a:lnSpc>
                      </a:pPr>
                      <a:r>
                        <a:rPr lang="en-US" sz="1100" kern="100" dirty="0">
                          <a:effectLst/>
                          <a:latin typeface="HGPｺﾞｼｯｸE" panose="020B0900000000000000" pitchFamily="50" charset="-128"/>
                          <a:ea typeface="游明朝" panose="02020400000000000000" pitchFamily="18" charset="-128"/>
                          <a:cs typeface="Times New Roman" panose="02020603050405020304" pitchFamily="18" charset="0"/>
                        </a:rPr>
                        <a:t> </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73" marR="68573"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
        <p:nvSpPr>
          <p:cNvPr id="3" name="正方形/長方形 2">
            <a:extLst>
              <a:ext uri="{FF2B5EF4-FFF2-40B4-BE49-F238E27FC236}">
                <a16:creationId xmlns:a16="http://schemas.microsoft.com/office/drawing/2014/main" id="{86AF0B72-7C88-2DDC-9691-31D759EF9E1F}"/>
              </a:ext>
            </a:extLst>
          </p:cNvPr>
          <p:cNvSpPr/>
          <p:nvPr/>
        </p:nvSpPr>
        <p:spPr>
          <a:xfrm>
            <a:off x="3000375" y="814388"/>
            <a:ext cx="1728788" cy="3968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600" dirty="0">
                <a:solidFill>
                  <a:schemeClr val="tx1"/>
                </a:solidFill>
              </a:rPr>
              <a:t>研修のポイント</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3DFAFF3C-6012-7FE1-4E77-A22F8D1EEA89}"/>
              </a:ext>
            </a:extLst>
          </p:cNvPr>
          <p:cNvSpPr txBox="1">
            <a:spLocks noChangeArrowheads="1"/>
          </p:cNvSpPr>
          <p:nvPr/>
        </p:nvSpPr>
        <p:spPr bwMode="auto">
          <a:xfrm>
            <a:off x="3438525" y="414338"/>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en-US" altLang="ja-JP"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B</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レイアウト（２８日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5607" name="Group 1068">
            <a:extLst>
              <a:ext uri="{FF2B5EF4-FFF2-40B4-BE49-F238E27FC236}">
                <a16:creationId xmlns:a16="http://schemas.microsoft.com/office/drawing/2014/main" id="{40D67859-D46D-451B-0D12-16EC7DF8E703}"/>
              </a:ext>
            </a:extLst>
          </p:cNvPr>
          <p:cNvGrpSpPr>
            <a:grpSpLocks/>
          </p:cNvGrpSpPr>
          <p:nvPr/>
        </p:nvGrpSpPr>
        <p:grpSpPr bwMode="auto">
          <a:xfrm>
            <a:off x="5421313" y="903288"/>
            <a:ext cx="1403350" cy="1265237"/>
            <a:chOff x="1968" y="480"/>
            <a:chExt cx="1200" cy="1056"/>
          </a:xfrm>
        </p:grpSpPr>
        <p:sp>
          <p:nvSpPr>
            <p:cNvPr id="12311" name="Rectangle 44">
              <a:extLst>
                <a:ext uri="{FF2B5EF4-FFF2-40B4-BE49-F238E27FC236}">
                  <a16:creationId xmlns:a16="http://schemas.microsoft.com/office/drawing/2014/main" id="{B7884B9F-1057-80C7-7350-B2944CB6C8FD}"/>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latin typeface="Calibri" panose="020F0502020204030204" pitchFamily="34" charset="0"/>
              </a:endParaRPr>
            </a:p>
          </p:txBody>
        </p:sp>
        <p:sp>
          <p:nvSpPr>
            <p:cNvPr id="12312" name="Rectangle 45">
              <a:extLst>
                <a:ext uri="{FF2B5EF4-FFF2-40B4-BE49-F238E27FC236}">
                  <a16:creationId xmlns:a16="http://schemas.microsoft.com/office/drawing/2014/main" id="{F9046A7C-B7B7-32D8-6F32-66E21BE3DF08}"/>
                </a:ext>
              </a:extLst>
            </p:cNvPr>
            <p:cNvSpPr>
              <a:spLocks noChangeArrowheads="1"/>
            </p:cNvSpPr>
            <p:nvPr/>
          </p:nvSpPr>
          <p:spPr bwMode="auto">
            <a:xfrm>
              <a:off x="2449" y="912"/>
              <a:ext cx="191"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3" name="Rectangle 46">
              <a:extLst>
                <a:ext uri="{FF2B5EF4-FFF2-40B4-BE49-F238E27FC236}">
                  <a16:creationId xmlns:a16="http://schemas.microsoft.com/office/drawing/2014/main" id="{A672B6DE-C49E-FEE2-1679-5DDAE24DE444}"/>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4" name="Line 47">
              <a:extLst>
                <a:ext uri="{FF2B5EF4-FFF2-40B4-BE49-F238E27FC236}">
                  <a16:creationId xmlns:a16="http://schemas.microsoft.com/office/drawing/2014/main" id="{97C282B2-F69F-1604-4E9E-22808F303A66}"/>
                </a:ext>
              </a:extLst>
            </p:cNvPr>
            <p:cNvSpPr>
              <a:spLocks noChangeShapeType="1"/>
            </p:cNvSpPr>
            <p:nvPr/>
          </p:nvSpPr>
          <p:spPr bwMode="auto">
            <a:xfrm>
              <a:off x="1968" y="528"/>
              <a:ext cx="528" cy="432"/>
            </a:xfrm>
            <a:prstGeom prst="line">
              <a:avLst/>
            </a:prstGeom>
            <a:noFill/>
            <a:ln w="9525">
              <a:solidFill>
                <a:schemeClr val="tx1"/>
              </a:solidFill>
              <a:round/>
              <a:headEnd/>
              <a:tailEnd/>
            </a:ln>
          </p:spPr>
          <p:txBody>
            <a:bodyPr/>
            <a:lstStyle/>
            <a:p>
              <a:pPr>
                <a:defRPr/>
              </a:pPr>
              <a:endParaRPr lang="ja-JP" altLang="en-US" sz="2954"/>
            </a:p>
          </p:txBody>
        </p:sp>
        <p:sp>
          <p:nvSpPr>
            <p:cNvPr id="12315" name="Line 48">
              <a:extLst>
                <a:ext uri="{FF2B5EF4-FFF2-40B4-BE49-F238E27FC236}">
                  <a16:creationId xmlns:a16="http://schemas.microsoft.com/office/drawing/2014/main" id="{3C6D6E50-BA95-525E-2111-0886BBF55E15}"/>
                </a:ext>
              </a:extLst>
            </p:cNvPr>
            <p:cNvSpPr>
              <a:spLocks noChangeShapeType="1"/>
            </p:cNvSpPr>
            <p:nvPr/>
          </p:nvSpPr>
          <p:spPr bwMode="auto">
            <a:xfrm flipV="1">
              <a:off x="2544" y="528"/>
              <a:ext cx="624" cy="432"/>
            </a:xfrm>
            <a:prstGeom prst="line">
              <a:avLst/>
            </a:prstGeom>
            <a:noFill/>
            <a:ln w="9525">
              <a:solidFill>
                <a:schemeClr val="tx1"/>
              </a:solidFill>
              <a:round/>
              <a:headEnd/>
              <a:tailEnd/>
            </a:ln>
          </p:spPr>
          <p:txBody>
            <a:bodyPr/>
            <a:lstStyle/>
            <a:p>
              <a:pPr>
                <a:defRPr/>
              </a:pPr>
              <a:endParaRPr lang="ja-JP" altLang="en-US" sz="2954"/>
            </a:p>
          </p:txBody>
        </p:sp>
      </p:grpSp>
      <p:pic>
        <p:nvPicPr>
          <p:cNvPr id="25608" name="Picture 50" descr="Icon_13">
            <a:extLst>
              <a:ext uri="{FF2B5EF4-FFF2-40B4-BE49-F238E27FC236}">
                <a16:creationId xmlns:a16="http://schemas.microsoft.com/office/drawing/2014/main" id="{57E4C584-C683-7B3E-BCED-31F43FC87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4863" y="800100"/>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5609" name="Picture 51" descr="Office_02">
            <a:extLst>
              <a:ext uri="{FF2B5EF4-FFF2-40B4-BE49-F238E27FC236}">
                <a16:creationId xmlns:a16="http://schemas.microsoft.com/office/drawing/2014/main" id="{108AB9C3-1E45-E534-993A-787A4C63EE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4863" y="1708150"/>
            <a:ext cx="773112" cy="774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20E246BD-F8E7-BCDA-2120-57623DD4C767}"/>
              </a:ext>
            </a:extLst>
          </p:cNvPr>
          <p:cNvSpPr txBox="1">
            <a:spLocks noChangeArrowheads="1"/>
          </p:cNvSpPr>
          <p:nvPr/>
        </p:nvSpPr>
        <p:spPr bwMode="auto">
          <a:xfrm>
            <a:off x="9228138" y="2462213"/>
            <a:ext cx="1631950" cy="928687"/>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dirty="0"/>
              <a:t>電源ＯＦＦ</a:t>
            </a:r>
          </a:p>
          <a:p>
            <a:pPr algn="ctr" eaLnBrk="1" hangingPunct="1">
              <a:lnSpc>
                <a:spcPct val="40000"/>
              </a:lnSpc>
              <a:spcBef>
                <a:spcPct val="50000"/>
              </a:spcBef>
              <a:buFontTx/>
              <a:buNone/>
              <a:defRPr/>
            </a:pPr>
            <a:r>
              <a:rPr lang="ja-JP" altLang="en-US" sz="1477" dirty="0"/>
              <a:t>または</a:t>
            </a:r>
          </a:p>
          <a:p>
            <a:pPr algn="ctr" eaLnBrk="1" hangingPunct="1">
              <a:lnSpc>
                <a:spcPct val="40000"/>
              </a:lnSpc>
              <a:spcBef>
                <a:spcPct val="50000"/>
              </a:spcBef>
              <a:buFontTx/>
              <a:buNone/>
              <a:defRPr/>
            </a:pPr>
            <a:r>
              <a:rPr lang="ja-JP" altLang="en-US" sz="1477" dirty="0"/>
              <a:t>マナーモード</a:t>
            </a:r>
          </a:p>
        </p:txBody>
      </p:sp>
      <p:sp>
        <p:nvSpPr>
          <p:cNvPr id="25618" name="Text Box 51">
            <a:extLst>
              <a:ext uri="{FF2B5EF4-FFF2-40B4-BE49-F238E27FC236}">
                <a16:creationId xmlns:a16="http://schemas.microsoft.com/office/drawing/2014/main" id="{5D4B509D-9779-6881-0199-4B30BE85AF09}"/>
              </a:ext>
            </a:extLst>
          </p:cNvPr>
          <p:cNvSpPr txBox="1">
            <a:spLocks noChangeArrowheads="1"/>
          </p:cNvSpPr>
          <p:nvPr/>
        </p:nvSpPr>
        <p:spPr bwMode="auto">
          <a:xfrm>
            <a:off x="1776413" y="485775"/>
            <a:ext cx="1662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800">
                <a:latin typeface="HG丸ｺﾞｼｯｸM-PRO" panose="020F0600000000000000" pitchFamily="50" charset="-128"/>
                <a:ea typeface="HG丸ｺﾞｼｯｸM-PRO" panose="020F0600000000000000" pitchFamily="50" charset="-128"/>
              </a:rPr>
              <a:t>６０４会議室</a:t>
            </a:r>
          </a:p>
        </p:txBody>
      </p:sp>
      <p:grpSp>
        <p:nvGrpSpPr>
          <p:cNvPr id="2" name="Group 10">
            <a:extLst>
              <a:ext uri="{FF2B5EF4-FFF2-40B4-BE49-F238E27FC236}">
                <a16:creationId xmlns:a16="http://schemas.microsoft.com/office/drawing/2014/main" id="{34A6131B-31C0-C059-BC27-52AD02683D86}"/>
              </a:ext>
            </a:extLst>
          </p:cNvPr>
          <p:cNvGrpSpPr>
            <a:grpSpLocks/>
          </p:cNvGrpSpPr>
          <p:nvPr/>
        </p:nvGrpSpPr>
        <p:grpSpPr bwMode="auto">
          <a:xfrm>
            <a:off x="2495550" y="2355230"/>
            <a:ext cx="720725" cy="682625"/>
            <a:chOff x="960" y="912"/>
            <a:chExt cx="576" cy="624"/>
          </a:xfrm>
        </p:grpSpPr>
        <p:sp>
          <p:nvSpPr>
            <p:cNvPr id="3" name="Rectangle 11">
              <a:extLst>
                <a:ext uri="{FF2B5EF4-FFF2-40B4-BE49-F238E27FC236}">
                  <a16:creationId xmlns:a16="http://schemas.microsoft.com/office/drawing/2014/main" id="{0F7E25D3-3D51-85D3-B741-220F9F5F2628}"/>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4" name="Rectangle 12">
              <a:extLst>
                <a:ext uri="{FF2B5EF4-FFF2-40B4-BE49-F238E27FC236}">
                  <a16:creationId xmlns:a16="http://schemas.microsoft.com/office/drawing/2014/main" id="{FA3F09B1-2DCB-CF19-17B2-8D66B5A39B1D}"/>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5" name="Rectangle 13">
              <a:extLst>
                <a:ext uri="{FF2B5EF4-FFF2-40B4-BE49-F238E27FC236}">
                  <a16:creationId xmlns:a16="http://schemas.microsoft.com/office/drawing/2014/main" id="{B591F9ED-4966-79AE-2796-CA2A410B7C7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6" name="Group 18">
            <a:extLst>
              <a:ext uri="{FF2B5EF4-FFF2-40B4-BE49-F238E27FC236}">
                <a16:creationId xmlns:a16="http://schemas.microsoft.com/office/drawing/2014/main" id="{AD606636-166A-2495-7BD8-119FAEF8E5B6}"/>
              </a:ext>
            </a:extLst>
          </p:cNvPr>
          <p:cNvGrpSpPr>
            <a:grpSpLocks/>
          </p:cNvGrpSpPr>
          <p:nvPr/>
        </p:nvGrpSpPr>
        <p:grpSpPr bwMode="auto">
          <a:xfrm>
            <a:off x="2487613" y="5030241"/>
            <a:ext cx="719137" cy="684213"/>
            <a:chOff x="960" y="2688"/>
            <a:chExt cx="576" cy="624"/>
          </a:xfrm>
        </p:grpSpPr>
        <p:sp>
          <p:nvSpPr>
            <p:cNvPr id="7" name="Rectangle 19">
              <a:extLst>
                <a:ext uri="{FF2B5EF4-FFF2-40B4-BE49-F238E27FC236}">
                  <a16:creationId xmlns:a16="http://schemas.microsoft.com/office/drawing/2014/main" id="{06166FFC-6E30-E015-B5B6-3D1F11A2FBAA}"/>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8" name="Rectangle 20">
              <a:extLst>
                <a:ext uri="{FF2B5EF4-FFF2-40B4-BE49-F238E27FC236}">
                  <a16:creationId xmlns:a16="http://schemas.microsoft.com/office/drawing/2014/main" id="{0C93CC2B-2E98-936F-022C-1C90561070E0}"/>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9" name="Rectangle 21">
              <a:extLst>
                <a:ext uri="{FF2B5EF4-FFF2-40B4-BE49-F238E27FC236}">
                  <a16:creationId xmlns:a16="http://schemas.microsoft.com/office/drawing/2014/main" id="{73243B8A-6F6F-B3F3-A484-269D8ACA567E}"/>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0" name="グループ化 4">
            <a:extLst>
              <a:ext uri="{FF2B5EF4-FFF2-40B4-BE49-F238E27FC236}">
                <a16:creationId xmlns:a16="http://schemas.microsoft.com/office/drawing/2014/main" id="{DFBFC60A-C033-6A84-6B52-98444B44451A}"/>
              </a:ext>
            </a:extLst>
          </p:cNvPr>
          <p:cNvGrpSpPr>
            <a:grpSpLocks/>
          </p:cNvGrpSpPr>
          <p:nvPr/>
        </p:nvGrpSpPr>
        <p:grpSpPr bwMode="auto">
          <a:xfrm>
            <a:off x="8291513" y="2348880"/>
            <a:ext cx="720725" cy="684213"/>
            <a:chOff x="5149850" y="2116138"/>
            <a:chExt cx="928688" cy="990600"/>
          </a:xfrm>
        </p:grpSpPr>
        <p:sp>
          <p:nvSpPr>
            <p:cNvPr id="11" name="Rectangle 26">
              <a:extLst>
                <a:ext uri="{FF2B5EF4-FFF2-40B4-BE49-F238E27FC236}">
                  <a16:creationId xmlns:a16="http://schemas.microsoft.com/office/drawing/2014/main" id="{70BCD96B-5DDF-9A02-1CE1-530269C8AC71}"/>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2" name="Rectangle 27">
              <a:extLst>
                <a:ext uri="{FF2B5EF4-FFF2-40B4-BE49-F238E27FC236}">
                  <a16:creationId xmlns:a16="http://schemas.microsoft.com/office/drawing/2014/main" id="{4F83F47F-EFE5-E92E-F088-6B7FB2EC5C55}"/>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3" name="Rectangle 28">
              <a:extLst>
                <a:ext uri="{FF2B5EF4-FFF2-40B4-BE49-F238E27FC236}">
                  <a16:creationId xmlns:a16="http://schemas.microsoft.com/office/drawing/2014/main" id="{C93A16DF-A4A7-2B8B-37D8-83D70929D452}"/>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4" name="Group 33">
            <a:extLst>
              <a:ext uri="{FF2B5EF4-FFF2-40B4-BE49-F238E27FC236}">
                <a16:creationId xmlns:a16="http://schemas.microsoft.com/office/drawing/2014/main" id="{34DE1E38-4EC2-6C3C-0D7C-D7C681498548}"/>
              </a:ext>
            </a:extLst>
          </p:cNvPr>
          <p:cNvGrpSpPr>
            <a:grpSpLocks/>
          </p:cNvGrpSpPr>
          <p:nvPr/>
        </p:nvGrpSpPr>
        <p:grpSpPr bwMode="auto">
          <a:xfrm>
            <a:off x="8261350" y="5011191"/>
            <a:ext cx="720725" cy="682625"/>
            <a:chOff x="960" y="2688"/>
            <a:chExt cx="576" cy="624"/>
          </a:xfrm>
        </p:grpSpPr>
        <p:sp>
          <p:nvSpPr>
            <p:cNvPr id="15" name="Rectangle 34">
              <a:extLst>
                <a:ext uri="{FF2B5EF4-FFF2-40B4-BE49-F238E27FC236}">
                  <a16:creationId xmlns:a16="http://schemas.microsoft.com/office/drawing/2014/main" id="{D369EBC6-C7D3-2BCC-34B8-74FEB1C6A8B2}"/>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6" name="Rectangle 35">
              <a:extLst>
                <a:ext uri="{FF2B5EF4-FFF2-40B4-BE49-F238E27FC236}">
                  <a16:creationId xmlns:a16="http://schemas.microsoft.com/office/drawing/2014/main" id="{77948129-83CD-626F-9C2B-E2D6192A6F09}"/>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7" name="Rectangle 36">
              <a:extLst>
                <a:ext uri="{FF2B5EF4-FFF2-40B4-BE49-F238E27FC236}">
                  <a16:creationId xmlns:a16="http://schemas.microsoft.com/office/drawing/2014/main" id="{D30F20C7-5535-0E58-0E42-3BB96FA83584}"/>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18" name="テキスト ボックス 1">
            <a:extLst>
              <a:ext uri="{FF2B5EF4-FFF2-40B4-BE49-F238E27FC236}">
                <a16:creationId xmlns:a16="http://schemas.microsoft.com/office/drawing/2014/main" id="{03D15046-9221-D2B6-398A-62D800AC3903}"/>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a:latin typeface="HG丸ｺﾞｼｯｸM-PRO" panose="020F0600000000000000" pitchFamily="50" charset="-128"/>
                <a:ea typeface="HG丸ｺﾞｼｯｸM-PRO" panose="020F0600000000000000" pitchFamily="50" charset="-128"/>
              </a:rPr>
              <a:t>内藤　新治</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フタバ産業</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
        <p:nvSpPr>
          <p:cNvPr id="20" name="テキスト ボックス 13">
            <a:extLst>
              <a:ext uri="{FF2B5EF4-FFF2-40B4-BE49-F238E27FC236}">
                <a16:creationId xmlns:a16="http://schemas.microsoft.com/office/drawing/2014/main" id="{5DCB1D21-FA6A-7BD8-EE80-9E2CACDEADE9}"/>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浅野　貴志</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（トヨタ自動車㈱）</a:t>
            </a:r>
          </a:p>
        </p:txBody>
      </p:sp>
      <p:sp>
        <p:nvSpPr>
          <p:cNvPr id="21" name="テキスト ボックス 14">
            <a:extLst>
              <a:ext uri="{FF2B5EF4-FFF2-40B4-BE49-F238E27FC236}">
                <a16:creationId xmlns:a16="http://schemas.microsoft.com/office/drawing/2014/main" id="{AE1FF44C-3B08-E09A-02B0-EDD6B12FFD88}"/>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2" name="テキスト ボックス 15">
            <a:extLst>
              <a:ext uri="{FF2B5EF4-FFF2-40B4-BE49-F238E27FC236}">
                <a16:creationId xmlns:a16="http://schemas.microsoft.com/office/drawing/2014/main" id="{4FF5DAAF-D248-FE48-7FD2-40A628E566BA}"/>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3" name="テキスト ボックス 16">
            <a:extLst>
              <a:ext uri="{FF2B5EF4-FFF2-40B4-BE49-F238E27FC236}">
                <a16:creationId xmlns:a16="http://schemas.microsoft.com/office/drawing/2014/main" id="{C1F3D9FD-BA39-6389-D6EB-E91CB1AF547D}"/>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－４　グループ</a:t>
            </a:r>
          </a:p>
        </p:txBody>
      </p:sp>
      <p:sp>
        <p:nvSpPr>
          <p:cNvPr id="24" name="テキスト ボックス 17">
            <a:extLst>
              <a:ext uri="{FF2B5EF4-FFF2-40B4-BE49-F238E27FC236}">
                <a16:creationId xmlns:a16="http://schemas.microsoft.com/office/drawing/2014/main" id="{2769F579-EAC6-E733-E9F5-FC9973A93417}"/>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－５　グループ</a:t>
            </a:r>
          </a:p>
        </p:txBody>
      </p:sp>
      <p:sp>
        <p:nvSpPr>
          <p:cNvPr id="25" name="テキスト ボックス 11">
            <a:extLst>
              <a:ext uri="{FF2B5EF4-FFF2-40B4-BE49-F238E27FC236}">
                <a16:creationId xmlns:a16="http://schemas.microsoft.com/office/drawing/2014/main" id="{340769D8-2632-A538-E787-5CC1A4F1FD3C}"/>
              </a:ext>
            </a:extLst>
          </p:cNvPr>
          <p:cNvSpPr txBox="1">
            <a:spLocks noChangeArrowheads="1"/>
          </p:cNvSpPr>
          <p:nvPr/>
        </p:nvSpPr>
        <p:spPr bwMode="auto">
          <a:xfrm>
            <a:off x="9212262" y="5517232"/>
            <a:ext cx="2518638"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a:latin typeface="HG丸ｺﾞｼｯｸM-PRO" panose="020F0600000000000000" pitchFamily="50" charset="-128"/>
                <a:ea typeface="HG丸ｺﾞｼｯｸM-PRO" panose="020F0600000000000000" pitchFamily="50" charset="-128"/>
              </a:rPr>
              <a:t>サブアドバイザー</a:t>
            </a:r>
            <a:endParaRPr lang="en-US" altLang="ja-JP" sz="1400">
              <a:latin typeface="HG丸ｺﾞｼｯｸM-PRO" panose="020F0600000000000000" pitchFamily="50" charset="-128"/>
              <a:ea typeface="HG丸ｺﾞｼｯｸM-PRO" panose="020F0600000000000000" pitchFamily="50" charset="-128"/>
            </a:endParaRPr>
          </a:p>
          <a:p>
            <a:pPr>
              <a:spcBef>
                <a:spcPct val="50000"/>
              </a:spcBef>
            </a:pPr>
            <a:r>
              <a:rPr lang="ja-JP" altLang="en-US" sz="1400">
                <a:latin typeface="HG丸ｺﾞｼｯｸM-PRO" panose="020F0600000000000000" pitchFamily="50" charset="-128"/>
                <a:ea typeface="HG丸ｺﾞｼｯｸM-PRO" panose="020F0600000000000000" pitchFamily="50" charset="-128"/>
              </a:rPr>
              <a:t>田村　利恵（トヨタ紡織㈱）</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高村　保教（㈱アイシン）</a:t>
            </a:r>
            <a:endParaRPr lang="en-US" altLang="ja-JP" sz="1400">
              <a:latin typeface="HG丸ｺﾞｼｯｸM-PRO" panose="020F0600000000000000" pitchFamily="50" charset="-128"/>
              <a:ea typeface="HG丸ｺﾞｼｯｸM-PRO" panose="020F0600000000000000" pitchFamily="50" charset="-128"/>
            </a:endParaRPr>
          </a:p>
        </p:txBody>
      </p:sp>
      <p:sp>
        <p:nvSpPr>
          <p:cNvPr id="26" name="テキスト ボックス 2">
            <a:extLst>
              <a:ext uri="{FF2B5EF4-FFF2-40B4-BE49-F238E27FC236}">
                <a16:creationId xmlns:a16="http://schemas.microsoft.com/office/drawing/2014/main" id="{5E65FDF4-AF3F-34A9-CF8D-339ABB1D3AE5}"/>
              </a:ext>
            </a:extLst>
          </p:cNvPr>
          <p:cNvSpPr txBox="1">
            <a:spLocks noChangeArrowheads="1"/>
          </p:cNvSpPr>
          <p:nvPr/>
        </p:nvSpPr>
        <p:spPr bwMode="auto">
          <a:xfrm>
            <a:off x="3306763" y="5346154"/>
            <a:ext cx="1819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筧　一雄</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（トヨタ車体㈱）</a:t>
            </a:r>
            <a:endParaRPr lang="en-US" altLang="ja-JP" sz="1400">
              <a:latin typeface="HG丸ｺﾞｼｯｸM-PRO" panose="020F0600000000000000" pitchFamily="50" charset="-128"/>
              <a:ea typeface="HG丸ｺﾞｼｯｸM-PRO" panose="020F0600000000000000" pitchFamily="50" charset="-128"/>
            </a:endParaRPr>
          </a:p>
          <a:p>
            <a:pPr algn="ctr"/>
            <a:endParaRPr lang="ja-JP" altLang="en-US" sz="1400">
              <a:latin typeface="HG丸ｺﾞｼｯｸM-PRO" panose="020F0600000000000000" pitchFamily="50" charset="-128"/>
              <a:ea typeface="HG丸ｺﾞｼｯｸM-PRO" panose="020F0600000000000000" pitchFamily="50" charset="-128"/>
            </a:endParaRPr>
          </a:p>
        </p:txBody>
      </p:sp>
      <p:sp>
        <p:nvSpPr>
          <p:cNvPr id="27" name="テキスト ボックス 13">
            <a:extLst>
              <a:ext uri="{FF2B5EF4-FFF2-40B4-BE49-F238E27FC236}">
                <a16:creationId xmlns:a16="http://schemas.microsoft.com/office/drawing/2014/main" id="{186513C5-193E-1083-9235-06D0618DF986}"/>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倉橋　理治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（日本製鉄㈱）</a:t>
            </a:r>
          </a:p>
        </p:txBody>
      </p:sp>
      <p:sp>
        <p:nvSpPr>
          <p:cNvPr id="28" name="テキスト ボックス 1">
            <a:extLst>
              <a:ext uri="{FF2B5EF4-FFF2-40B4-BE49-F238E27FC236}">
                <a16:creationId xmlns:a16="http://schemas.microsoft.com/office/drawing/2014/main" id="{390D3BEF-3C0D-CA4F-5AAE-04383DBED561}"/>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a:latin typeface="HG丸ｺﾞｼｯｸM-PRO" panose="020F0600000000000000" pitchFamily="50" charset="-128"/>
                <a:ea typeface="HG丸ｺﾞｼｯｸM-PRO" panose="020F0600000000000000" pitchFamily="50" charset="-128"/>
              </a:rPr>
              <a:t>小林　剛志</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㈱ジェイテクト</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29" name="Group 18">
            <a:extLst>
              <a:ext uri="{FF2B5EF4-FFF2-40B4-BE49-F238E27FC236}">
                <a16:creationId xmlns:a16="http://schemas.microsoft.com/office/drawing/2014/main" id="{C625069C-5424-76CB-0BAD-F723B5020420}"/>
              </a:ext>
            </a:extLst>
          </p:cNvPr>
          <p:cNvGrpSpPr>
            <a:grpSpLocks/>
          </p:cNvGrpSpPr>
          <p:nvPr/>
        </p:nvGrpSpPr>
        <p:grpSpPr bwMode="auto">
          <a:xfrm>
            <a:off x="5374481" y="3757677"/>
            <a:ext cx="719137" cy="684213"/>
            <a:chOff x="960" y="2688"/>
            <a:chExt cx="576" cy="624"/>
          </a:xfrm>
        </p:grpSpPr>
        <p:sp>
          <p:nvSpPr>
            <p:cNvPr id="30" name="Rectangle 19">
              <a:extLst>
                <a:ext uri="{FF2B5EF4-FFF2-40B4-BE49-F238E27FC236}">
                  <a16:creationId xmlns:a16="http://schemas.microsoft.com/office/drawing/2014/main" id="{D04A8EB7-F5C2-C445-4E94-74C016F4605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1" name="Rectangle 20">
              <a:extLst>
                <a:ext uri="{FF2B5EF4-FFF2-40B4-BE49-F238E27FC236}">
                  <a16:creationId xmlns:a16="http://schemas.microsoft.com/office/drawing/2014/main" id="{6356C31D-3E59-EE38-1958-02787A215D23}"/>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2" name="Rectangle 21">
              <a:extLst>
                <a:ext uri="{FF2B5EF4-FFF2-40B4-BE49-F238E27FC236}">
                  <a16:creationId xmlns:a16="http://schemas.microsoft.com/office/drawing/2014/main" id="{2BB72615-ED3C-2E63-CFD0-B5D1AC46FBE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3" name="テキスト ボックス 16">
            <a:extLst>
              <a:ext uri="{FF2B5EF4-FFF2-40B4-BE49-F238E27FC236}">
                <a16:creationId xmlns:a16="http://schemas.microsoft.com/office/drawing/2014/main" id="{FF0318FE-0D7A-A40E-3E2D-CCBFA78372FD}"/>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－３　グループ</a:t>
            </a:r>
          </a:p>
        </p:txBody>
      </p:sp>
      <p:sp>
        <p:nvSpPr>
          <p:cNvPr id="34" name="テキスト ボックス 2">
            <a:extLst>
              <a:ext uri="{FF2B5EF4-FFF2-40B4-BE49-F238E27FC236}">
                <a16:creationId xmlns:a16="http://schemas.microsoft.com/office/drawing/2014/main" id="{5CEA5AF0-AA79-3E26-E459-FDDA55712AB8}"/>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山本　哲治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（フタバ産業㈱）</a:t>
            </a:r>
          </a:p>
        </p:txBody>
      </p:sp>
      <p:sp>
        <p:nvSpPr>
          <p:cNvPr id="35" name="テキスト ボックス 13">
            <a:extLst>
              <a:ext uri="{FF2B5EF4-FFF2-40B4-BE49-F238E27FC236}">
                <a16:creationId xmlns:a16="http://schemas.microsoft.com/office/drawing/2014/main" id="{01708EE8-8D62-17C0-0972-DAF8A1AA09A7}"/>
              </a:ext>
            </a:extLst>
          </p:cNvPr>
          <p:cNvSpPr txBox="1">
            <a:spLocks noChangeArrowheads="1"/>
          </p:cNvSpPr>
          <p:nvPr/>
        </p:nvSpPr>
        <p:spPr bwMode="auto">
          <a:xfrm>
            <a:off x="3310931" y="2688605"/>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白神　毅</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（オークマ㈱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テキスト ボックス 2">
            <a:extLst>
              <a:ext uri="{FF2B5EF4-FFF2-40B4-BE49-F238E27FC236}">
                <a16:creationId xmlns:a16="http://schemas.microsoft.com/office/drawing/2014/main" id="{DD16940B-6B93-619A-8CFB-C58F9E61348E}"/>
              </a:ext>
            </a:extLst>
          </p:cNvPr>
          <p:cNvSpPr txBox="1">
            <a:spLocks noChangeArrowheads="1"/>
          </p:cNvSpPr>
          <p:nvPr/>
        </p:nvSpPr>
        <p:spPr bwMode="auto">
          <a:xfrm>
            <a:off x="6364956" y="5373216"/>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高村　保教</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（㈱アイシン）</a:t>
            </a:r>
          </a:p>
        </p:txBody>
      </p:sp>
      <p:sp>
        <p:nvSpPr>
          <p:cNvPr id="87049" name="Text Box 9">
            <a:extLst>
              <a:ext uri="{FF2B5EF4-FFF2-40B4-BE49-F238E27FC236}">
                <a16:creationId xmlns:a16="http://schemas.microsoft.com/office/drawing/2014/main" id="{F38FF430-47F3-01AE-6882-DEE025EA077D}"/>
              </a:ext>
            </a:extLst>
          </p:cNvPr>
          <p:cNvSpPr txBox="1">
            <a:spLocks noChangeArrowheads="1"/>
          </p:cNvSpPr>
          <p:nvPr/>
        </p:nvSpPr>
        <p:spPr bwMode="auto">
          <a:xfrm>
            <a:off x="3438525" y="414338"/>
            <a:ext cx="5759450" cy="44132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139"/>
              </a:lnSpc>
              <a:spcBef>
                <a:spcPct val="50000"/>
              </a:spcBef>
              <a:defRPr/>
            </a:pPr>
            <a:r>
              <a:rPr lang="en-US" altLang="ja-JP"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B</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sz="240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レイアウト（２９日</a:t>
            </a:r>
            <a:r>
              <a:rPr lang="ja-JP" altLang="en-US" sz="2400"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7655" name="Group 1068">
            <a:extLst>
              <a:ext uri="{FF2B5EF4-FFF2-40B4-BE49-F238E27FC236}">
                <a16:creationId xmlns:a16="http://schemas.microsoft.com/office/drawing/2014/main" id="{4BA26C31-C5DC-1410-8016-01211C35392C}"/>
              </a:ext>
            </a:extLst>
          </p:cNvPr>
          <p:cNvGrpSpPr>
            <a:grpSpLocks/>
          </p:cNvGrpSpPr>
          <p:nvPr/>
        </p:nvGrpSpPr>
        <p:grpSpPr bwMode="auto">
          <a:xfrm>
            <a:off x="5421313" y="903288"/>
            <a:ext cx="1403350" cy="1265237"/>
            <a:chOff x="1968" y="480"/>
            <a:chExt cx="1200" cy="1056"/>
          </a:xfrm>
        </p:grpSpPr>
        <p:sp>
          <p:nvSpPr>
            <p:cNvPr id="12311" name="Rectangle 44">
              <a:extLst>
                <a:ext uri="{FF2B5EF4-FFF2-40B4-BE49-F238E27FC236}">
                  <a16:creationId xmlns:a16="http://schemas.microsoft.com/office/drawing/2014/main" id="{AF907E0B-4974-4C5D-1A79-D10ACB86C0C7}"/>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latin typeface="Calibri" panose="020F0502020204030204" pitchFamily="34" charset="0"/>
              </a:endParaRPr>
            </a:p>
          </p:txBody>
        </p:sp>
        <p:sp>
          <p:nvSpPr>
            <p:cNvPr id="12312" name="Rectangle 45">
              <a:extLst>
                <a:ext uri="{FF2B5EF4-FFF2-40B4-BE49-F238E27FC236}">
                  <a16:creationId xmlns:a16="http://schemas.microsoft.com/office/drawing/2014/main" id="{EBBB2467-17FB-2997-D081-E9DA14297F78}"/>
                </a:ext>
              </a:extLst>
            </p:cNvPr>
            <p:cNvSpPr>
              <a:spLocks noChangeArrowheads="1"/>
            </p:cNvSpPr>
            <p:nvPr/>
          </p:nvSpPr>
          <p:spPr bwMode="auto">
            <a:xfrm>
              <a:off x="2449" y="912"/>
              <a:ext cx="191"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3" name="Rectangle 46">
              <a:extLst>
                <a:ext uri="{FF2B5EF4-FFF2-40B4-BE49-F238E27FC236}">
                  <a16:creationId xmlns:a16="http://schemas.microsoft.com/office/drawing/2014/main" id="{64A815C2-3C22-908E-EF3E-F5788199F354}"/>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latin typeface="Calibri" panose="020F0502020204030204" pitchFamily="34" charset="0"/>
              </a:endParaRPr>
            </a:p>
          </p:txBody>
        </p:sp>
        <p:sp>
          <p:nvSpPr>
            <p:cNvPr id="12314" name="Line 47">
              <a:extLst>
                <a:ext uri="{FF2B5EF4-FFF2-40B4-BE49-F238E27FC236}">
                  <a16:creationId xmlns:a16="http://schemas.microsoft.com/office/drawing/2014/main" id="{79AF5118-E5BF-6C0E-72B3-E0F8B754D1AD}"/>
                </a:ext>
              </a:extLst>
            </p:cNvPr>
            <p:cNvSpPr>
              <a:spLocks noChangeShapeType="1"/>
            </p:cNvSpPr>
            <p:nvPr/>
          </p:nvSpPr>
          <p:spPr bwMode="auto">
            <a:xfrm>
              <a:off x="1968" y="528"/>
              <a:ext cx="528" cy="432"/>
            </a:xfrm>
            <a:prstGeom prst="line">
              <a:avLst/>
            </a:prstGeom>
            <a:noFill/>
            <a:ln w="9525">
              <a:solidFill>
                <a:schemeClr val="tx1"/>
              </a:solidFill>
              <a:round/>
              <a:headEnd/>
              <a:tailEnd/>
            </a:ln>
          </p:spPr>
          <p:txBody>
            <a:bodyPr/>
            <a:lstStyle/>
            <a:p>
              <a:pPr>
                <a:defRPr/>
              </a:pPr>
              <a:endParaRPr lang="ja-JP" altLang="en-US" sz="2954"/>
            </a:p>
          </p:txBody>
        </p:sp>
        <p:sp>
          <p:nvSpPr>
            <p:cNvPr id="12315" name="Line 48">
              <a:extLst>
                <a:ext uri="{FF2B5EF4-FFF2-40B4-BE49-F238E27FC236}">
                  <a16:creationId xmlns:a16="http://schemas.microsoft.com/office/drawing/2014/main" id="{2499D197-DF5A-0826-B84D-A78AA36D80F4}"/>
                </a:ext>
              </a:extLst>
            </p:cNvPr>
            <p:cNvSpPr>
              <a:spLocks noChangeShapeType="1"/>
            </p:cNvSpPr>
            <p:nvPr/>
          </p:nvSpPr>
          <p:spPr bwMode="auto">
            <a:xfrm flipV="1">
              <a:off x="2544" y="528"/>
              <a:ext cx="624" cy="432"/>
            </a:xfrm>
            <a:prstGeom prst="line">
              <a:avLst/>
            </a:prstGeom>
            <a:noFill/>
            <a:ln w="9525">
              <a:solidFill>
                <a:schemeClr val="tx1"/>
              </a:solidFill>
              <a:round/>
              <a:headEnd/>
              <a:tailEnd/>
            </a:ln>
          </p:spPr>
          <p:txBody>
            <a:bodyPr/>
            <a:lstStyle/>
            <a:p>
              <a:pPr>
                <a:defRPr/>
              </a:pPr>
              <a:endParaRPr lang="ja-JP" altLang="en-US" sz="2954"/>
            </a:p>
          </p:txBody>
        </p:sp>
      </p:grpSp>
      <p:pic>
        <p:nvPicPr>
          <p:cNvPr id="27656" name="Picture 50" descr="Icon_13">
            <a:extLst>
              <a:ext uri="{FF2B5EF4-FFF2-40B4-BE49-F238E27FC236}">
                <a16:creationId xmlns:a16="http://schemas.microsoft.com/office/drawing/2014/main" id="{F4AD20B0-7C85-B3E6-8C03-0C44F3D1B4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4863" y="800100"/>
            <a:ext cx="773112"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7657" name="Picture 51" descr="Office_02">
            <a:extLst>
              <a:ext uri="{FF2B5EF4-FFF2-40B4-BE49-F238E27FC236}">
                <a16:creationId xmlns:a16="http://schemas.microsoft.com/office/drawing/2014/main" id="{61182D4D-F749-D0CA-D40C-7F2A753075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4863" y="1708150"/>
            <a:ext cx="773112" cy="774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2298" name="Text Box 52">
            <a:extLst>
              <a:ext uri="{FF2B5EF4-FFF2-40B4-BE49-F238E27FC236}">
                <a16:creationId xmlns:a16="http://schemas.microsoft.com/office/drawing/2014/main" id="{1E66043A-8FA3-1D5D-07C7-F9FA58CF6499}"/>
              </a:ext>
            </a:extLst>
          </p:cNvPr>
          <p:cNvSpPr txBox="1">
            <a:spLocks noChangeArrowheads="1"/>
          </p:cNvSpPr>
          <p:nvPr/>
        </p:nvSpPr>
        <p:spPr bwMode="auto">
          <a:xfrm>
            <a:off x="9228138" y="2462213"/>
            <a:ext cx="1631950" cy="928687"/>
          </a:xfrm>
          <a:prstGeom prst="rect">
            <a:avLst/>
          </a:prstGeom>
          <a:noFill/>
          <a:ln>
            <a:noFill/>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defRPr/>
            </a:pPr>
            <a:r>
              <a:rPr lang="ja-JP" altLang="en-US" sz="1477" dirty="0"/>
              <a:t>電源ＯＦＦ</a:t>
            </a:r>
          </a:p>
          <a:p>
            <a:pPr algn="ctr" eaLnBrk="1" hangingPunct="1">
              <a:lnSpc>
                <a:spcPct val="40000"/>
              </a:lnSpc>
              <a:spcBef>
                <a:spcPct val="50000"/>
              </a:spcBef>
              <a:buFontTx/>
              <a:buNone/>
              <a:defRPr/>
            </a:pPr>
            <a:r>
              <a:rPr lang="ja-JP" altLang="en-US" sz="1477" dirty="0"/>
              <a:t>または</a:t>
            </a:r>
          </a:p>
          <a:p>
            <a:pPr algn="ctr" eaLnBrk="1" hangingPunct="1">
              <a:lnSpc>
                <a:spcPct val="40000"/>
              </a:lnSpc>
              <a:spcBef>
                <a:spcPct val="50000"/>
              </a:spcBef>
              <a:buFontTx/>
              <a:buNone/>
              <a:defRPr/>
            </a:pPr>
            <a:r>
              <a:rPr lang="ja-JP" altLang="en-US" sz="1477" dirty="0"/>
              <a:t>マナーモード</a:t>
            </a:r>
          </a:p>
        </p:txBody>
      </p:sp>
      <p:sp>
        <p:nvSpPr>
          <p:cNvPr id="27666" name="Text Box 51">
            <a:extLst>
              <a:ext uri="{FF2B5EF4-FFF2-40B4-BE49-F238E27FC236}">
                <a16:creationId xmlns:a16="http://schemas.microsoft.com/office/drawing/2014/main" id="{05843666-31FF-FB08-8A80-FC9ECBB3BA4B}"/>
              </a:ext>
            </a:extLst>
          </p:cNvPr>
          <p:cNvSpPr txBox="1">
            <a:spLocks noChangeArrowheads="1"/>
          </p:cNvSpPr>
          <p:nvPr/>
        </p:nvSpPr>
        <p:spPr bwMode="auto">
          <a:xfrm>
            <a:off x="1776413" y="485775"/>
            <a:ext cx="1662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1800">
                <a:latin typeface="HG丸ｺﾞｼｯｸM-PRO" panose="020F0600000000000000" pitchFamily="50" charset="-128"/>
                <a:ea typeface="HG丸ｺﾞｼｯｸM-PRO" panose="020F0600000000000000" pitchFamily="50" charset="-128"/>
              </a:rPr>
              <a:t>６０４会議室</a:t>
            </a:r>
          </a:p>
        </p:txBody>
      </p:sp>
      <p:grpSp>
        <p:nvGrpSpPr>
          <p:cNvPr id="4" name="Group 10">
            <a:extLst>
              <a:ext uri="{FF2B5EF4-FFF2-40B4-BE49-F238E27FC236}">
                <a16:creationId xmlns:a16="http://schemas.microsoft.com/office/drawing/2014/main" id="{C4183EAC-E4AE-FABA-6E0A-B9D6E296119A}"/>
              </a:ext>
            </a:extLst>
          </p:cNvPr>
          <p:cNvGrpSpPr>
            <a:grpSpLocks/>
          </p:cNvGrpSpPr>
          <p:nvPr/>
        </p:nvGrpSpPr>
        <p:grpSpPr bwMode="auto">
          <a:xfrm>
            <a:off x="2495550" y="2355230"/>
            <a:ext cx="720725" cy="682625"/>
            <a:chOff x="960" y="912"/>
            <a:chExt cx="576" cy="624"/>
          </a:xfrm>
        </p:grpSpPr>
        <p:sp>
          <p:nvSpPr>
            <p:cNvPr id="5" name="Rectangle 11">
              <a:extLst>
                <a:ext uri="{FF2B5EF4-FFF2-40B4-BE49-F238E27FC236}">
                  <a16:creationId xmlns:a16="http://schemas.microsoft.com/office/drawing/2014/main" id="{AB61C93F-1AB3-2D34-128C-30F5BA801BB4}"/>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6" name="Rectangle 12">
              <a:extLst>
                <a:ext uri="{FF2B5EF4-FFF2-40B4-BE49-F238E27FC236}">
                  <a16:creationId xmlns:a16="http://schemas.microsoft.com/office/drawing/2014/main" id="{FDAF100E-7026-ACE9-1343-3C759A58C823}"/>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7" name="Rectangle 13">
              <a:extLst>
                <a:ext uri="{FF2B5EF4-FFF2-40B4-BE49-F238E27FC236}">
                  <a16:creationId xmlns:a16="http://schemas.microsoft.com/office/drawing/2014/main" id="{3B8EBCCD-4AFE-EF73-93AB-B7060E1A2AAB}"/>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8" name="Group 18">
            <a:extLst>
              <a:ext uri="{FF2B5EF4-FFF2-40B4-BE49-F238E27FC236}">
                <a16:creationId xmlns:a16="http://schemas.microsoft.com/office/drawing/2014/main" id="{2D959F1C-617E-E4CA-7F03-7FF1CED43E33}"/>
              </a:ext>
            </a:extLst>
          </p:cNvPr>
          <p:cNvGrpSpPr>
            <a:grpSpLocks/>
          </p:cNvGrpSpPr>
          <p:nvPr/>
        </p:nvGrpSpPr>
        <p:grpSpPr bwMode="auto">
          <a:xfrm>
            <a:off x="2487613" y="5030241"/>
            <a:ext cx="719137" cy="684213"/>
            <a:chOff x="960" y="2688"/>
            <a:chExt cx="576" cy="624"/>
          </a:xfrm>
        </p:grpSpPr>
        <p:sp>
          <p:nvSpPr>
            <p:cNvPr id="9" name="Rectangle 19">
              <a:extLst>
                <a:ext uri="{FF2B5EF4-FFF2-40B4-BE49-F238E27FC236}">
                  <a16:creationId xmlns:a16="http://schemas.microsoft.com/office/drawing/2014/main" id="{E2E6BA83-B2D6-2AF1-03A7-9CCDF2F015BE}"/>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0" name="Rectangle 20">
              <a:extLst>
                <a:ext uri="{FF2B5EF4-FFF2-40B4-BE49-F238E27FC236}">
                  <a16:creationId xmlns:a16="http://schemas.microsoft.com/office/drawing/2014/main" id="{312A32F1-B108-9F08-D906-E6438FD38ACA}"/>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1" name="Rectangle 21">
              <a:extLst>
                <a:ext uri="{FF2B5EF4-FFF2-40B4-BE49-F238E27FC236}">
                  <a16:creationId xmlns:a16="http://schemas.microsoft.com/office/drawing/2014/main" id="{83B0D078-A0EF-859C-FCB9-B2D6C9D7404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2" name="グループ化 4">
            <a:extLst>
              <a:ext uri="{FF2B5EF4-FFF2-40B4-BE49-F238E27FC236}">
                <a16:creationId xmlns:a16="http://schemas.microsoft.com/office/drawing/2014/main" id="{0B41F239-6CAA-A0D8-C031-566A9E787230}"/>
              </a:ext>
            </a:extLst>
          </p:cNvPr>
          <p:cNvGrpSpPr>
            <a:grpSpLocks/>
          </p:cNvGrpSpPr>
          <p:nvPr/>
        </p:nvGrpSpPr>
        <p:grpSpPr bwMode="auto">
          <a:xfrm>
            <a:off x="8291513" y="2348880"/>
            <a:ext cx="720725" cy="684213"/>
            <a:chOff x="5149850" y="2116138"/>
            <a:chExt cx="928688" cy="990600"/>
          </a:xfrm>
        </p:grpSpPr>
        <p:sp>
          <p:nvSpPr>
            <p:cNvPr id="13" name="Rectangle 26">
              <a:extLst>
                <a:ext uri="{FF2B5EF4-FFF2-40B4-BE49-F238E27FC236}">
                  <a16:creationId xmlns:a16="http://schemas.microsoft.com/office/drawing/2014/main" id="{113DFDBD-092C-4257-F298-12C8415BAE04}"/>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4" name="Rectangle 27">
              <a:extLst>
                <a:ext uri="{FF2B5EF4-FFF2-40B4-BE49-F238E27FC236}">
                  <a16:creationId xmlns:a16="http://schemas.microsoft.com/office/drawing/2014/main" id="{BEDC972A-8987-CC1A-CA67-565A5B747C23}"/>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5" name="Rectangle 28">
              <a:extLst>
                <a:ext uri="{FF2B5EF4-FFF2-40B4-BE49-F238E27FC236}">
                  <a16:creationId xmlns:a16="http://schemas.microsoft.com/office/drawing/2014/main" id="{5765987C-4F28-5940-E123-7B4332B85269}"/>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6" name="Group 33">
            <a:extLst>
              <a:ext uri="{FF2B5EF4-FFF2-40B4-BE49-F238E27FC236}">
                <a16:creationId xmlns:a16="http://schemas.microsoft.com/office/drawing/2014/main" id="{94473B72-857A-B432-CCC2-F1CDA8FD6183}"/>
              </a:ext>
            </a:extLst>
          </p:cNvPr>
          <p:cNvGrpSpPr>
            <a:grpSpLocks/>
          </p:cNvGrpSpPr>
          <p:nvPr/>
        </p:nvGrpSpPr>
        <p:grpSpPr bwMode="auto">
          <a:xfrm>
            <a:off x="8261350" y="5011191"/>
            <a:ext cx="720725" cy="682625"/>
            <a:chOff x="960" y="2688"/>
            <a:chExt cx="576" cy="624"/>
          </a:xfrm>
        </p:grpSpPr>
        <p:sp>
          <p:nvSpPr>
            <p:cNvPr id="17" name="Rectangle 34">
              <a:extLst>
                <a:ext uri="{FF2B5EF4-FFF2-40B4-BE49-F238E27FC236}">
                  <a16:creationId xmlns:a16="http://schemas.microsoft.com/office/drawing/2014/main" id="{F72ACA0E-DD1F-4109-B0C9-36304E3242B4}"/>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8" name="Rectangle 35">
              <a:extLst>
                <a:ext uri="{FF2B5EF4-FFF2-40B4-BE49-F238E27FC236}">
                  <a16:creationId xmlns:a16="http://schemas.microsoft.com/office/drawing/2014/main" id="{68E60478-2C3E-5E60-7FAB-BCE1611870FD}"/>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9" name="Rectangle 36">
              <a:extLst>
                <a:ext uri="{FF2B5EF4-FFF2-40B4-BE49-F238E27FC236}">
                  <a16:creationId xmlns:a16="http://schemas.microsoft.com/office/drawing/2014/main" id="{12C885D6-7242-3419-036C-3F63418868FC}"/>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23" name="テキスト ボックス 14">
            <a:extLst>
              <a:ext uri="{FF2B5EF4-FFF2-40B4-BE49-F238E27FC236}">
                <a16:creationId xmlns:a16="http://schemas.microsoft.com/office/drawing/2014/main" id="{42D68DD7-715F-7401-E95F-E0C4521DD852}"/>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4" name="テキスト ボックス 15">
            <a:extLst>
              <a:ext uri="{FF2B5EF4-FFF2-40B4-BE49-F238E27FC236}">
                <a16:creationId xmlns:a16="http://schemas.microsoft.com/office/drawing/2014/main" id="{94AAEA52-9663-EC98-15A1-F352C7F5D6DA}"/>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5" name="テキスト ボックス 16">
            <a:extLst>
              <a:ext uri="{FF2B5EF4-FFF2-40B4-BE49-F238E27FC236}">
                <a16:creationId xmlns:a16="http://schemas.microsoft.com/office/drawing/2014/main" id="{8B19DB2F-376A-ADFB-4934-D70294FA8953}"/>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－４　グループ</a:t>
            </a:r>
          </a:p>
        </p:txBody>
      </p:sp>
      <p:sp>
        <p:nvSpPr>
          <p:cNvPr id="26" name="テキスト ボックス 17">
            <a:extLst>
              <a:ext uri="{FF2B5EF4-FFF2-40B4-BE49-F238E27FC236}">
                <a16:creationId xmlns:a16="http://schemas.microsoft.com/office/drawing/2014/main" id="{C6C36244-4F81-5F18-8D33-043D56054A30}"/>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－５　グループ</a:t>
            </a:r>
          </a:p>
        </p:txBody>
      </p:sp>
      <p:sp>
        <p:nvSpPr>
          <p:cNvPr id="28" name="テキスト ボックス 2">
            <a:extLst>
              <a:ext uri="{FF2B5EF4-FFF2-40B4-BE49-F238E27FC236}">
                <a16:creationId xmlns:a16="http://schemas.microsoft.com/office/drawing/2014/main" id="{42D6C68F-523D-FEB7-A296-3BBDD24902C7}"/>
              </a:ext>
            </a:extLst>
          </p:cNvPr>
          <p:cNvSpPr txBox="1">
            <a:spLocks noChangeArrowheads="1"/>
          </p:cNvSpPr>
          <p:nvPr/>
        </p:nvSpPr>
        <p:spPr bwMode="auto">
          <a:xfrm>
            <a:off x="3306763" y="534615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田村　利恵</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（トヨタ紡織㈱ ）</a:t>
            </a:r>
          </a:p>
        </p:txBody>
      </p:sp>
      <p:sp>
        <p:nvSpPr>
          <p:cNvPr id="29" name="テキスト ボックス 13">
            <a:extLst>
              <a:ext uri="{FF2B5EF4-FFF2-40B4-BE49-F238E27FC236}">
                <a16:creationId xmlns:a16="http://schemas.microsoft.com/office/drawing/2014/main" id="{4DA55808-90CC-D433-EA30-040FF1381E3D}"/>
              </a:ext>
            </a:extLst>
          </p:cNvPr>
          <p:cNvSpPr txBox="1">
            <a:spLocks noChangeArrowheads="1"/>
          </p:cNvSpPr>
          <p:nvPr/>
        </p:nvSpPr>
        <p:spPr bwMode="auto">
          <a:xfrm>
            <a:off x="3310931" y="2688605"/>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白神　毅</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（オークマ㈱ ）</a:t>
            </a:r>
          </a:p>
        </p:txBody>
      </p:sp>
      <p:grpSp>
        <p:nvGrpSpPr>
          <p:cNvPr id="31" name="Group 18">
            <a:extLst>
              <a:ext uri="{FF2B5EF4-FFF2-40B4-BE49-F238E27FC236}">
                <a16:creationId xmlns:a16="http://schemas.microsoft.com/office/drawing/2014/main" id="{2147368E-4FBB-5BD9-0112-D23201668E16}"/>
              </a:ext>
            </a:extLst>
          </p:cNvPr>
          <p:cNvGrpSpPr>
            <a:grpSpLocks/>
          </p:cNvGrpSpPr>
          <p:nvPr/>
        </p:nvGrpSpPr>
        <p:grpSpPr bwMode="auto">
          <a:xfrm>
            <a:off x="5374481" y="3757677"/>
            <a:ext cx="719137" cy="684213"/>
            <a:chOff x="960" y="2688"/>
            <a:chExt cx="576" cy="624"/>
          </a:xfrm>
        </p:grpSpPr>
        <p:sp>
          <p:nvSpPr>
            <p:cNvPr id="32" name="Rectangle 19">
              <a:extLst>
                <a:ext uri="{FF2B5EF4-FFF2-40B4-BE49-F238E27FC236}">
                  <a16:creationId xmlns:a16="http://schemas.microsoft.com/office/drawing/2014/main" id="{F8678A5D-D7DC-3895-4DFD-E97A32E419DD}"/>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3" name="Rectangle 20">
              <a:extLst>
                <a:ext uri="{FF2B5EF4-FFF2-40B4-BE49-F238E27FC236}">
                  <a16:creationId xmlns:a16="http://schemas.microsoft.com/office/drawing/2014/main" id="{BEC7EF98-D585-3720-2D25-A7EE67D76FE7}"/>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4" name="Rectangle 21">
              <a:extLst>
                <a:ext uri="{FF2B5EF4-FFF2-40B4-BE49-F238E27FC236}">
                  <a16:creationId xmlns:a16="http://schemas.microsoft.com/office/drawing/2014/main" id="{A3885892-88A2-8D63-A78F-DEEE6D87FD68}"/>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5" name="テキスト ボックス 16">
            <a:extLst>
              <a:ext uri="{FF2B5EF4-FFF2-40B4-BE49-F238E27FC236}">
                <a16:creationId xmlns:a16="http://schemas.microsoft.com/office/drawing/2014/main" id="{F43002E0-AA58-7FB5-6F99-C99F81D6D340}"/>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B</a:t>
            </a:r>
            <a:r>
              <a:rPr lang="ja-JP" altLang="en-US" sz="1400" b="1">
                <a:latin typeface="HG丸ｺﾞｼｯｸM-PRO" panose="020F0600000000000000" pitchFamily="50" charset="-128"/>
                <a:ea typeface="HG丸ｺﾞｼｯｸM-PRO" panose="020F0600000000000000" pitchFamily="50" charset="-128"/>
              </a:rPr>
              <a:t>－３　グループ</a:t>
            </a:r>
          </a:p>
        </p:txBody>
      </p:sp>
      <p:sp>
        <p:nvSpPr>
          <p:cNvPr id="38" name="テキスト ボックス 11">
            <a:extLst>
              <a:ext uri="{FF2B5EF4-FFF2-40B4-BE49-F238E27FC236}">
                <a16:creationId xmlns:a16="http://schemas.microsoft.com/office/drawing/2014/main" id="{798BB4E5-03FE-8D06-B289-4EEEE1D1DC61}"/>
              </a:ext>
            </a:extLst>
          </p:cNvPr>
          <p:cNvSpPr txBox="1">
            <a:spLocks noChangeArrowheads="1"/>
          </p:cNvSpPr>
          <p:nvPr/>
        </p:nvSpPr>
        <p:spPr bwMode="auto">
          <a:xfrm>
            <a:off x="9212262" y="5517232"/>
            <a:ext cx="240001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a:latin typeface="HG丸ｺﾞｼｯｸM-PRO" panose="020F0600000000000000" pitchFamily="50" charset="-128"/>
                <a:ea typeface="HG丸ｺﾞｼｯｸM-PRO" panose="020F0600000000000000" pitchFamily="50" charset="-128"/>
              </a:rPr>
              <a:t>サブアドバイザー</a:t>
            </a:r>
            <a:endParaRPr lang="en-US" altLang="ja-JP" sz="1400">
              <a:latin typeface="HG丸ｺﾞｼｯｸM-PRO" panose="020F0600000000000000" pitchFamily="50" charset="-128"/>
              <a:ea typeface="HG丸ｺﾞｼｯｸM-PRO" panose="020F0600000000000000" pitchFamily="50" charset="-128"/>
            </a:endParaRPr>
          </a:p>
          <a:p>
            <a:pPr>
              <a:spcBef>
                <a:spcPct val="50000"/>
              </a:spcBef>
            </a:pPr>
            <a:r>
              <a:rPr lang="ja-JP" altLang="en-US" sz="1400">
                <a:latin typeface="HG丸ｺﾞｼｯｸM-PRO" panose="020F0600000000000000" pitchFamily="50" charset="-128"/>
                <a:ea typeface="HG丸ｺﾞｼｯｸM-PRO" panose="020F0600000000000000" pitchFamily="50" charset="-128"/>
              </a:rPr>
              <a:t>倉橋　理治（日本製鉄㈱ ）</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筧　一雄（トヨタ車体㈱ ）</a:t>
            </a:r>
            <a:br>
              <a:rPr lang="en-US" altLang="ja-JP" sz="1400">
                <a:latin typeface="HG丸ｺﾞｼｯｸM-PRO" panose="020F0600000000000000" pitchFamily="50" charset="-128"/>
                <a:ea typeface="HG丸ｺﾞｼｯｸM-PRO" panose="020F0600000000000000" pitchFamily="50" charset="-128"/>
              </a:rPr>
            </a:br>
            <a:r>
              <a:rPr lang="ja-JP" altLang="en-US" sz="1400">
                <a:latin typeface="HG丸ｺﾞｼｯｸM-PRO" panose="020F0600000000000000" pitchFamily="50" charset="-128"/>
                <a:ea typeface="HG丸ｺﾞｼｯｸM-PRO" panose="020F0600000000000000" pitchFamily="50" charset="-128"/>
              </a:rPr>
              <a:t>古賀　賢一（愛三工業㈱ ）</a:t>
            </a:r>
            <a:endParaRPr lang="en-US" altLang="ja-JP" sz="1400">
              <a:latin typeface="HG丸ｺﾞｼｯｸM-PRO" panose="020F0600000000000000" pitchFamily="50" charset="-128"/>
              <a:ea typeface="HG丸ｺﾞｼｯｸM-PRO" panose="020F0600000000000000" pitchFamily="50" charset="-128"/>
            </a:endParaRPr>
          </a:p>
        </p:txBody>
      </p:sp>
      <p:sp>
        <p:nvSpPr>
          <p:cNvPr id="40" name="テキスト ボックス 13">
            <a:extLst>
              <a:ext uri="{FF2B5EF4-FFF2-40B4-BE49-F238E27FC236}">
                <a16:creationId xmlns:a16="http://schemas.microsoft.com/office/drawing/2014/main" id="{A3B383EA-62D6-0C8C-3E6D-CB5DA2D6B2C1}"/>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浅野　貴志</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（トヨタ自動車㈱）</a:t>
            </a:r>
          </a:p>
        </p:txBody>
      </p:sp>
      <p:sp>
        <p:nvSpPr>
          <p:cNvPr id="44" name="テキスト ボックス 2">
            <a:extLst>
              <a:ext uri="{FF2B5EF4-FFF2-40B4-BE49-F238E27FC236}">
                <a16:creationId xmlns:a16="http://schemas.microsoft.com/office/drawing/2014/main" id="{3FC127BA-4C7B-210F-8BC0-D644F4390959}"/>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a:latin typeface="HG丸ｺﾞｼｯｸM-PRO" panose="020F0600000000000000" pitchFamily="50" charset="-128"/>
                <a:ea typeface="HG丸ｺﾞｼｯｸM-PRO" panose="020F0600000000000000" pitchFamily="50" charset="-128"/>
              </a:rPr>
              <a:t>アドバイザー</a:t>
            </a:r>
            <a:endParaRPr lang="en-US" altLang="ja-JP" sz="1400">
              <a:latin typeface="HG丸ｺﾞｼｯｸM-PRO" panose="020F0600000000000000" pitchFamily="50" charset="-128"/>
              <a:ea typeface="HG丸ｺﾞｼｯｸM-PRO" panose="020F0600000000000000" pitchFamily="50" charset="-128"/>
            </a:endParaRPr>
          </a:p>
          <a:p>
            <a:pPr algn="ctr"/>
            <a:r>
              <a:rPr lang="ja-JP" altLang="en-US" sz="1800">
                <a:latin typeface="HG丸ｺﾞｼｯｸM-PRO" panose="020F0600000000000000" pitchFamily="50" charset="-128"/>
                <a:ea typeface="HG丸ｺﾞｼｯｸM-PRO" panose="020F0600000000000000" pitchFamily="50" charset="-128"/>
              </a:rPr>
              <a:t>山本　哲治</a:t>
            </a:r>
            <a:endParaRPr lang="en-US" altLang="ja-JP" sz="1800">
              <a:latin typeface="HG丸ｺﾞｼｯｸM-PRO" panose="020F0600000000000000" pitchFamily="50" charset="-128"/>
              <a:ea typeface="HG丸ｺﾞｼｯｸM-PRO" panose="020F0600000000000000" pitchFamily="50" charset="-128"/>
            </a:endParaRPr>
          </a:p>
          <a:p>
            <a:pPr algn="ctr"/>
            <a:r>
              <a:rPr lang="ja-JP" altLang="en-US" sz="1400">
                <a:latin typeface="HG丸ｺﾞｼｯｸM-PRO" panose="020F0600000000000000" pitchFamily="50" charset="-128"/>
                <a:ea typeface="HG丸ｺﾞｼｯｸM-PRO" panose="020F0600000000000000" pitchFamily="50" charset="-128"/>
              </a:rPr>
              <a:t>（フタバ産業㈱）</a:t>
            </a:r>
          </a:p>
        </p:txBody>
      </p:sp>
      <p:sp>
        <p:nvSpPr>
          <p:cNvPr id="45" name="テキスト ボックス 1">
            <a:extLst>
              <a:ext uri="{FF2B5EF4-FFF2-40B4-BE49-F238E27FC236}">
                <a16:creationId xmlns:a16="http://schemas.microsoft.com/office/drawing/2014/main" id="{0C0E8E59-365A-B0BE-BC1F-BB879AF90824}"/>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a:latin typeface="HG丸ｺﾞｼｯｸM-PRO" panose="020F0600000000000000" pitchFamily="50" charset="-128"/>
                <a:ea typeface="HG丸ｺﾞｼｯｸM-PRO" panose="020F0600000000000000" pitchFamily="50" charset="-128"/>
              </a:rPr>
              <a:t>内藤　新治</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フタバ産業</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
        <p:nvSpPr>
          <p:cNvPr id="46" name="テキスト ボックス 1">
            <a:extLst>
              <a:ext uri="{FF2B5EF4-FFF2-40B4-BE49-F238E27FC236}">
                <a16:creationId xmlns:a16="http://schemas.microsoft.com/office/drawing/2014/main" id="{E6BABA8D-B008-B9B9-0890-2B5EFAAC06AB}"/>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a:latin typeface="HG丸ｺﾞｼｯｸM-PRO" panose="020F0600000000000000" pitchFamily="50" charset="-128"/>
                <a:ea typeface="HG丸ｺﾞｼｯｸM-PRO" panose="020F0600000000000000" pitchFamily="50" charset="-128"/>
              </a:rPr>
              <a:t>小林　剛志</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a:t>
            </a:r>
            <a:r>
              <a:rPr lang="ja-JP" altLang="en-US" sz="1400">
                <a:latin typeface="HG丸ｺﾞｼｯｸM-PRO" panose="020F0600000000000000" pitchFamily="50" charset="-128"/>
                <a:ea typeface="HG丸ｺﾞｼｯｸM-PRO" panose="020F0600000000000000" pitchFamily="50" charset="-128"/>
              </a:rPr>
              <a:t>㈱ジェイテクト</a:t>
            </a:r>
            <a:r>
              <a:rPr lang="ja-JP" altLang="en-US" sz="1400" b="1">
                <a:latin typeface="HG丸ｺﾞｼｯｸM-PRO" panose="020F0600000000000000" pitchFamily="50" charset="-128"/>
                <a:ea typeface="HG丸ｺﾞｼｯｸM-PRO" panose="020F0600000000000000" pitchFamily="50" charset="-128"/>
              </a:rPr>
              <a:t>）</a:t>
            </a:r>
            <a:endParaRPr lang="ja-JP" altLang="en-US" sz="1600" b="1">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E53F54EF-A27C-BB23-8BF0-89E983230C82}"/>
              </a:ext>
            </a:extLst>
          </p:cNvPr>
          <p:cNvSpPr txBox="1">
            <a:spLocks noChangeArrowheads="1"/>
          </p:cNvSpPr>
          <p:nvPr/>
        </p:nvSpPr>
        <p:spPr bwMode="auto">
          <a:xfrm>
            <a:off x="1524000" y="836613"/>
            <a:ext cx="9828213"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85000"/>
              </a:lnSpc>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（１）ねらい</a:t>
            </a:r>
          </a:p>
          <a:p>
            <a:pPr eaLnBrk="1" hangingPunct="1">
              <a:lnSpc>
                <a:spcPct val="85000"/>
              </a:lnSpc>
              <a:spcBef>
                <a:spcPct val="50000"/>
              </a:spcBef>
              <a:buFontTx/>
              <a:buNone/>
            </a:pPr>
            <a:r>
              <a:rPr lang="ja-JP" altLang="en-US" sz="2000">
                <a:ea typeface="HG丸ｺﾞｼｯｸM-PRO" panose="020F0600000000000000" pitchFamily="50" charset="-128"/>
              </a:rPr>
              <a:t> ＱＣサークルリーダーになって間もない方、間もなくＱＣサークルリーダー</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になる方々を対象に、「講話」および「体験学習」を通じて、問題解決や</a:t>
            </a:r>
          </a:p>
          <a:p>
            <a:pPr eaLnBrk="1" hangingPunct="1">
              <a:lnSpc>
                <a:spcPct val="85000"/>
              </a:lnSpc>
              <a:spcBef>
                <a:spcPct val="50000"/>
              </a:spcBef>
              <a:buFontTx/>
              <a:buNone/>
            </a:pPr>
            <a:r>
              <a:rPr lang="ja-JP" altLang="en-US" sz="2000">
                <a:ea typeface="HG丸ｺﾞｼｯｸM-PRO" panose="020F0600000000000000" pitchFamily="50" charset="-128"/>
              </a:rPr>
              <a:t> 課題達成の手順、ＱＣサークル活動の基本を学び、日頃困っている</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ことについて他社の同じような立場の人達との討議や体験学習を通して、</a:t>
            </a:r>
            <a:endParaRPr lang="en-US" altLang="ja-JP" sz="2000">
              <a:ea typeface="HG丸ｺﾞｼｯｸM-PRO" panose="020F0600000000000000" pitchFamily="50" charset="-128"/>
            </a:endParaRPr>
          </a:p>
          <a:p>
            <a:pPr eaLnBrk="1" hangingPunct="1">
              <a:lnSpc>
                <a:spcPct val="85000"/>
              </a:lnSpc>
              <a:spcBef>
                <a:spcPct val="50000"/>
              </a:spcBef>
              <a:buFontTx/>
              <a:buNone/>
            </a:pPr>
            <a:r>
              <a:rPr lang="ja-JP" altLang="en-US" sz="2000">
                <a:ea typeface="HG丸ｺﾞｼｯｸM-PRO" panose="020F0600000000000000" pitchFamily="50" charset="-128"/>
              </a:rPr>
              <a:t> 解決策やそれにつがる情報・ヒントを見出すことをねらいとしています。</a:t>
            </a:r>
            <a:endParaRPr lang="ja-JP" altLang="en-US" sz="2000">
              <a:latin typeface="Times New Roman" panose="02020603050405020304" pitchFamily="18" charset="0"/>
              <a:ea typeface="HG丸ｺﾞｼｯｸM-PRO" panose="020F0600000000000000" pitchFamily="50" charset="-128"/>
            </a:endParaRPr>
          </a:p>
        </p:txBody>
      </p:sp>
      <p:sp>
        <p:nvSpPr>
          <p:cNvPr id="29699" name="Text Box 3">
            <a:extLst>
              <a:ext uri="{FF2B5EF4-FFF2-40B4-BE49-F238E27FC236}">
                <a16:creationId xmlns:a16="http://schemas.microsoft.com/office/drawing/2014/main" id="{E9346CAF-9C28-35ED-AD72-D6E7BD4CD269}"/>
              </a:ext>
            </a:extLst>
          </p:cNvPr>
          <p:cNvSpPr txBox="1">
            <a:spLocks noChangeArrowheads="1"/>
          </p:cNvSpPr>
          <p:nvPr/>
        </p:nvSpPr>
        <p:spPr bwMode="auto">
          <a:xfrm>
            <a:off x="3282950" y="115888"/>
            <a:ext cx="5414963" cy="531812"/>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2800">
                <a:latin typeface="Times New Roman" panose="02020603050405020304" pitchFamily="18" charset="0"/>
                <a:ea typeface="HG丸ｺﾞｼｯｸM-PRO" panose="020F0600000000000000" pitchFamily="50" charset="-128"/>
              </a:rPr>
              <a:t>研修会のねらいと心構え</a:t>
            </a:r>
          </a:p>
        </p:txBody>
      </p:sp>
      <p:sp>
        <p:nvSpPr>
          <p:cNvPr id="29700" name="Text Box 4">
            <a:extLst>
              <a:ext uri="{FF2B5EF4-FFF2-40B4-BE49-F238E27FC236}">
                <a16:creationId xmlns:a16="http://schemas.microsoft.com/office/drawing/2014/main" id="{E244EB82-8971-1EC9-8D28-F18DC2177C5B}"/>
              </a:ext>
            </a:extLst>
          </p:cNvPr>
          <p:cNvSpPr txBox="1">
            <a:spLocks noChangeArrowheads="1"/>
          </p:cNvSpPr>
          <p:nvPr/>
        </p:nvSpPr>
        <p:spPr bwMode="auto">
          <a:xfrm>
            <a:off x="1487488" y="3324225"/>
            <a:ext cx="979328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lnSpc>
                <a:spcPct val="85000"/>
              </a:lnSpc>
              <a:spcBef>
                <a:spcPct val="50000"/>
              </a:spcBef>
              <a:buFont typeface="Arial" panose="020B0604020202020204" pitchFamily="34" charset="0"/>
              <a:buNone/>
            </a:pPr>
            <a:r>
              <a:rPr lang="ja-JP" altLang="en-US" sz="2000">
                <a:solidFill>
                  <a:srgbClr val="0000FF"/>
                </a:solidFill>
                <a:latin typeface="Times New Roman" panose="02020603050405020304" pitchFamily="18" charset="0"/>
                <a:ea typeface="HG丸ｺﾞｼｯｸM-PRO" panose="020F0600000000000000" pitchFamily="50" charset="-128"/>
              </a:rPr>
              <a:t>（２）心構え</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研修中は前向きに考えて</a:t>
            </a:r>
            <a:r>
              <a:rPr lang="en-US" altLang="ja-JP" sz="2000">
                <a:latin typeface="Times New Roman" panose="02020603050405020304" pitchFamily="18" charset="0"/>
                <a:ea typeface="HG丸ｺﾞｼｯｸM-PRO" panose="020F0600000000000000" pitchFamily="50" charset="-128"/>
              </a:rPr>
              <a:t>｢</a:t>
            </a:r>
            <a:r>
              <a:rPr lang="ja-JP" altLang="en-US" sz="2000">
                <a:latin typeface="Times New Roman" panose="02020603050405020304" pitchFamily="18" charset="0"/>
                <a:ea typeface="HG丸ｺﾞｼｯｸM-PRO" panose="020F0600000000000000" pitchFamily="50" charset="-128"/>
              </a:rPr>
              <a:t>自ら進んで職場に持って帰れるものを見つけよう！</a:t>
            </a:r>
            <a:r>
              <a:rPr lang="en-US" altLang="ja-JP" sz="2000">
                <a:latin typeface="Times New Roman" panose="02020603050405020304" pitchFamily="18" charset="0"/>
                <a:ea typeface="HG丸ｺﾞｼｯｸM-PRO" panose="020F0600000000000000" pitchFamily="50" charset="-128"/>
              </a:rPr>
              <a:t>｣</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という心構えで研修していただくようお願いします。</a:t>
            </a:r>
          </a:p>
          <a:p>
            <a:pPr eaLnBrk="1" hangingPunct="1">
              <a:spcBef>
                <a:spcPct val="50000"/>
              </a:spcBef>
              <a:buFontTx/>
              <a:buNone/>
            </a:pPr>
            <a:r>
              <a:rPr lang="ja-JP" altLang="en-US" sz="2000">
                <a:latin typeface="Times New Roman" panose="02020603050405020304" pitchFamily="18" charset="0"/>
                <a:ea typeface="HG丸ｺﾞｼｯｸM-PRO" panose="020F0600000000000000" pitchFamily="50" charset="-128"/>
              </a:rPr>
              <a:t>　　　</a:t>
            </a:r>
            <a:r>
              <a:rPr lang="ja-JP" altLang="en-US" sz="2000">
                <a:solidFill>
                  <a:srgbClr val="0000FF"/>
                </a:solidFill>
                <a:latin typeface="Times New Roman" panose="02020603050405020304" pitchFamily="18" charset="0"/>
                <a:ea typeface="HG丸ｺﾞｼｯｸM-PRO" panose="020F0600000000000000" pitchFamily="50" charset="-128"/>
              </a:rPr>
              <a:t>①進んで「新しい行動」を試してみる。</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③「気付いたこと」を討議に活かす。</a:t>
            </a:r>
          </a:p>
          <a:p>
            <a:pPr eaLnBrk="1" hangingPunct="1">
              <a:spcBef>
                <a:spcPct val="50000"/>
              </a:spcBef>
              <a:buFontTx/>
              <a:buNone/>
            </a:pPr>
            <a:r>
              <a:rPr lang="ja-JP" altLang="en-US" sz="2000">
                <a:solidFill>
                  <a:srgbClr val="0000FF"/>
                </a:solidFill>
                <a:latin typeface="Times New Roman" panose="02020603050405020304" pitchFamily="18" charset="0"/>
                <a:ea typeface="HG丸ｺﾞｼｯｸM-PRO" panose="020F0600000000000000" pitchFamily="50" charset="-128"/>
              </a:rPr>
              <a:t>　　　④せっかちな「価値判断」を控える。</a:t>
            </a:r>
          </a:p>
        </p:txBody>
      </p:sp>
      <p:sp>
        <p:nvSpPr>
          <p:cNvPr id="2" name="テキスト ボックス 1">
            <a:extLst>
              <a:ext uri="{FF2B5EF4-FFF2-40B4-BE49-F238E27FC236}">
                <a16:creationId xmlns:a16="http://schemas.microsoft.com/office/drawing/2014/main" id="{C752F962-998B-A921-24F8-13F580C08CA2}"/>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９：２０～９：３０</a:t>
            </a:r>
            <a:endParaRPr lang="ja-JP" altLang="en-US" sz="24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6">
            <a:extLst>
              <a:ext uri="{FF2B5EF4-FFF2-40B4-BE49-F238E27FC236}">
                <a16:creationId xmlns:a16="http://schemas.microsoft.com/office/drawing/2014/main" id="{172D59EE-8CDF-CB99-33AA-82848D4D95EA}"/>
              </a:ext>
            </a:extLst>
          </p:cNvPr>
          <p:cNvSpPr>
            <a:spLocks noChangeArrowheads="1"/>
          </p:cNvSpPr>
          <p:nvPr/>
        </p:nvSpPr>
        <p:spPr bwMode="auto">
          <a:xfrm>
            <a:off x="1736725" y="836613"/>
            <a:ext cx="8959850" cy="4978400"/>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0000FF"/>
                </a:solidFill>
                <a:latin typeface="HG丸ｺﾞｼｯｸM-PRO" panose="020F0600000000000000" pitchFamily="50" charset="-128"/>
                <a:ea typeface="HG丸ｺﾞｼｯｸM-PRO" panose="020F0600000000000000" pitchFamily="50" charset="-128"/>
              </a:rPr>
              <a:t>（</a:t>
            </a:r>
            <a:r>
              <a:rPr lang="en-US" altLang="ja-JP" sz="2215" dirty="0">
                <a:solidFill>
                  <a:srgbClr val="0000FF"/>
                </a:solidFill>
                <a:latin typeface="HG丸ｺﾞｼｯｸM-PRO" panose="020F0600000000000000" pitchFamily="50" charset="-128"/>
                <a:ea typeface="HG丸ｺﾞｼｯｸM-PRO" panose="020F0600000000000000" pitchFamily="50" charset="-128"/>
              </a:rPr>
              <a:t>3</a:t>
            </a:r>
            <a:r>
              <a:rPr lang="ja-JP" altLang="en-US" sz="2215" dirty="0">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sz="2215"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en-US" altLang="ja-JP" sz="1846" dirty="0">
              <a:solidFill>
                <a:srgbClr val="0000FF"/>
              </a:solidFill>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自分の答えを変更してはいけません。</a:t>
            </a:r>
          </a:p>
          <a:p>
            <a:pPr>
              <a:defRPr/>
            </a:pPr>
            <a:r>
              <a:rPr lang="ja-JP" altLang="en-US" sz="1846" dirty="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1846" dirty="0">
              <a:latin typeface="HG丸ｺﾞｼｯｸM-PRO" panose="020F0600000000000000" pitchFamily="50" charset="-128"/>
              <a:ea typeface="HG丸ｺﾞｼｯｸM-PRO" panose="020F0600000000000000" pitchFamily="50" charset="-128"/>
            </a:endParaRPr>
          </a:p>
          <a:p>
            <a:pPr>
              <a:defRPr/>
            </a:pPr>
            <a:endParaRPr lang="ja-JP" altLang="en-US" sz="1846" dirty="0">
              <a:latin typeface="HG丸ｺﾞｼｯｸM-PRO" panose="020F0600000000000000" pitchFamily="50" charset="-128"/>
              <a:ea typeface="HG丸ｺﾞｼｯｸM-PRO" panose="020F0600000000000000" pitchFamily="50" charset="-128"/>
            </a:endParaRPr>
          </a:p>
          <a:p>
            <a:pPr>
              <a:defRPr/>
            </a:pPr>
            <a:r>
              <a:rPr lang="ja-JP" altLang="en-US" sz="1846" dirty="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Ｐ.068－74　Ｃ  紙コプターデータ用紙">
  <a:themeElements>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Ｐ.068－74　Ｃ  紙コプターデータ用紙">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Ｐ.068－74　Ｃ  紙コプターデータ用紙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Ｐ.068－74　Ｃ  紙コプターデータ用紙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Ｐ.068－74　Ｃ  紙コプターデータ用紙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Ｐ.068－74　Ｃ  紙コプターデータ用紙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Ｐ.068－74　Ｃ  紙コプターデータ用紙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Ｐ.068－74　Ｃ  紙コプターデータ用紙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1874</TotalTime>
  <Words>4254</Words>
  <Application>Microsoft Office PowerPoint</Application>
  <PresentationFormat>ワイド画面</PresentationFormat>
  <Paragraphs>678</Paragraphs>
  <Slides>41</Slides>
  <Notes>12</Notes>
  <HiddenSlides>2</HiddenSlides>
  <MMClips>0</MMClips>
  <ScaleCrop>false</ScaleCrop>
  <HeadingPairs>
    <vt:vector size="8" baseType="variant">
      <vt:variant>
        <vt:lpstr>使用されているフォント</vt:lpstr>
      </vt:variant>
      <vt:variant>
        <vt:i4>20</vt:i4>
      </vt:variant>
      <vt:variant>
        <vt:lpstr>テーマ</vt:lpstr>
      </vt:variant>
      <vt:variant>
        <vt:i4>2</vt:i4>
      </vt:variant>
      <vt:variant>
        <vt:lpstr>埋め込まれた OLE サーバー</vt:lpstr>
      </vt:variant>
      <vt:variant>
        <vt:i4>1</vt:i4>
      </vt:variant>
      <vt:variant>
        <vt:lpstr>スライド タイトル</vt:lpstr>
      </vt:variant>
      <vt:variant>
        <vt:i4>41</vt:i4>
      </vt:variant>
    </vt:vector>
  </HeadingPairs>
  <TitlesOfParts>
    <vt:vector size="64" baseType="lpstr">
      <vt:lpstr>BIZ UDPゴシック</vt:lpstr>
      <vt:lpstr>ＤＦＰPOP体</vt:lpstr>
      <vt:lpstr>HGPｺﾞｼｯｸE</vt:lpstr>
      <vt:lpstr>HGP創英角ｺﾞｼｯｸUB</vt:lpstr>
      <vt:lpstr>HGS創英角ｺﾞｼｯｸUB</vt:lpstr>
      <vt:lpstr>HG丸ｺﾞｼｯｸM-PRO</vt:lpstr>
      <vt:lpstr>HG行書体</vt:lpstr>
      <vt:lpstr>HG創英角ｺﾞｼｯｸUB</vt:lpstr>
      <vt:lpstr>Meiryo UI</vt:lpstr>
      <vt:lpstr>ＭＳ Ｐゴシック</vt:lpstr>
      <vt:lpstr>ＭＳ Ｐ明朝</vt:lpstr>
      <vt:lpstr>ＭＳ ゴシック</vt:lpstr>
      <vt:lpstr>UD デジタル 教科書体 NK-B</vt:lpstr>
      <vt:lpstr>イワタ中丸ゴシック体(GT)</vt:lpstr>
      <vt:lpstr>游ゴシック</vt:lpstr>
      <vt:lpstr>游明朝</vt:lpstr>
      <vt:lpstr>Arial</vt:lpstr>
      <vt:lpstr>Calibri</vt:lpstr>
      <vt:lpstr>Century</vt:lpstr>
      <vt:lpstr>Times New Roman</vt:lpstr>
      <vt:lpstr>Office ​​テーマ</vt:lpstr>
      <vt:lpstr>Ｐ.068－74　Ｃ  紙コプターデータ用紙</vt:lpstr>
      <vt:lpstr>グラフ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〔出目にバラツキがない：規格内のサイコロ〕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FJ-USER</dc:creator>
  <cp:lastModifiedBy>Inagaki Satomi／稲垣　里美／AT</cp:lastModifiedBy>
  <cp:revision>219</cp:revision>
  <cp:lastPrinted>2024-07-05T06:29:16Z</cp:lastPrinted>
  <dcterms:created xsi:type="dcterms:W3CDTF">2012-04-23T02:24:24Z</dcterms:created>
  <dcterms:modified xsi:type="dcterms:W3CDTF">2026-07-01T02:28:38Z</dcterms:modified>
</cp:coreProperties>
</file>